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sldIdLst>
    <p:sldId id="256" r:id="rId2"/>
    <p:sldId id="258" r:id="rId3"/>
    <p:sldId id="259" r:id="rId4"/>
    <p:sldId id="267" r:id="rId5"/>
    <p:sldId id="265" r:id="rId6"/>
    <p:sldId id="260" r:id="rId7"/>
    <p:sldId id="266"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319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9633B0-9944-4BB1-A416-CD1AA6D96BBC}" v="1747" dt="2023-10-22T13:43:49.8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4" d="100"/>
          <a:sy n="74" d="100"/>
        </p:scale>
        <p:origin x="5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yal K Jiji" userId="ba0e31bc3e3b1aa8" providerId="LiveId" clId="{EE9633B0-9944-4BB1-A416-CD1AA6D96BBC}"/>
    <pc:docChg chg="undo custSel addSld delSld modSld sldOrd modShowInfo">
      <pc:chgData name="Noyal K Jiji" userId="ba0e31bc3e3b1aa8" providerId="LiveId" clId="{EE9633B0-9944-4BB1-A416-CD1AA6D96BBC}" dt="2023-10-22T14:51:27.556" v="4749" actId="1076"/>
      <pc:docMkLst>
        <pc:docMk/>
      </pc:docMkLst>
      <pc:sldChg chg="addSp delSp modSp mod modTransition setBg delAnim modAnim">
        <pc:chgData name="Noyal K Jiji" userId="ba0e31bc3e3b1aa8" providerId="LiveId" clId="{EE9633B0-9944-4BB1-A416-CD1AA6D96BBC}" dt="2023-10-22T14:12:56.520" v="4747" actId="1076"/>
        <pc:sldMkLst>
          <pc:docMk/>
          <pc:sldMk cId="2265737928" sldId="256"/>
        </pc:sldMkLst>
        <pc:spChg chg="add mod">
          <ac:chgData name="Noyal K Jiji" userId="ba0e31bc3e3b1aa8" providerId="LiveId" clId="{EE9633B0-9944-4BB1-A416-CD1AA6D96BBC}" dt="2023-10-22T12:23:54.256" v="4069" actId="1076"/>
          <ac:spMkLst>
            <pc:docMk/>
            <pc:sldMk cId="2265737928" sldId="256"/>
            <ac:spMk id="2" creationId="{37B438CF-8C3A-1913-A9D3-74338991CC87}"/>
          </ac:spMkLst>
        </pc:spChg>
        <pc:spChg chg="del mod">
          <ac:chgData name="Noyal K Jiji" userId="ba0e31bc3e3b1aa8" providerId="LiveId" clId="{EE9633B0-9944-4BB1-A416-CD1AA6D96BBC}" dt="2023-10-21T17:34:10.977" v="754" actId="478"/>
          <ac:spMkLst>
            <pc:docMk/>
            <pc:sldMk cId="2265737928" sldId="256"/>
            <ac:spMk id="2" creationId="{93EEE211-96CD-D8BC-4A60-A2F7D455BDC7}"/>
          </ac:spMkLst>
        </pc:spChg>
        <pc:spChg chg="del mod">
          <ac:chgData name="Noyal K Jiji" userId="ba0e31bc3e3b1aa8" providerId="LiveId" clId="{EE9633B0-9944-4BB1-A416-CD1AA6D96BBC}" dt="2023-10-22T10:36:38.332" v="2366" actId="478"/>
          <ac:spMkLst>
            <pc:docMk/>
            <pc:sldMk cId="2265737928" sldId="256"/>
            <ac:spMk id="3" creationId="{89A1A11E-8EF7-15F4-2033-1CCDC3BEA4BE}"/>
          </ac:spMkLst>
        </pc:spChg>
        <pc:spChg chg="add mod">
          <ac:chgData name="Noyal K Jiji" userId="ba0e31bc3e3b1aa8" providerId="LiveId" clId="{EE9633B0-9944-4BB1-A416-CD1AA6D96BBC}" dt="2023-10-22T12:18:09.074" v="3917" actId="1076"/>
          <ac:spMkLst>
            <pc:docMk/>
            <pc:sldMk cId="2265737928" sldId="256"/>
            <ac:spMk id="4" creationId="{2919E4FF-F69D-EC9E-013C-00381A5000FE}"/>
          </ac:spMkLst>
        </pc:spChg>
        <pc:spChg chg="add del mod">
          <ac:chgData name="Noyal K Jiji" userId="ba0e31bc3e3b1aa8" providerId="LiveId" clId="{EE9633B0-9944-4BB1-A416-CD1AA6D96BBC}" dt="2023-10-21T17:36:19.808" v="826" actId="478"/>
          <ac:spMkLst>
            <pc:docMk/>
            <pc:sldMk cId="2265737928" sldId="256"/>
            <ac:spMk id="6" creationId="{9DD016AD-6C35-6014-8078-F5AC959EF967}"/>
          </ac:spMkLst>
        </pc:spChg>
        <pc:spChg chg="add del mod ord">
          <ac:chgData name="Noyal K Jiji" userId="ba0e31bc3e3b1aa8" providerId="LiveId" clId="{EE9633B0-9944-4BB1-A416-CD1AA6D96BBC}" dt="2023-10-22T10:49:41.233" v="2599" actId="478"/>
          <ac:spMkLst>
            <pc:docMk/>
            <pc:sldMk cId="2265737928" sldId="256"/>
            <ac:spMk id="7" creationId="{11E334FE-D1C2-CB6E-18DD-799EA3921E01}"/>
          </ac:spMkLst>
        </pc:spChg>
        <pc:spChg chg="add del mod">
          <ac:chgData name="Noyal K Jiji" userId="ba0e31bc3e3b1aa8" providerId="LiveId" clId="{EE9633B0-9944-4BB1-A416-CD1AA6D96BBC}" dt="2023-10-21T17:36:22.612" v="827" actId="478"/>
          <ac:spMkLst>
            <pc:docMk/>
            <pc:sldMk cId="2265737928" sldId="256"/>
            <ac:spMk id="7" creationId="{F90281DC-3B46-7F7B-E6EB-8B7CF1AAC28C}"/>
          </ac:spMkLst>
        </pc:spChg>
        <pc:spChg chg="add del mod">
          <ac:chgData name="Noyal K Jiji" userId="ba0e31bc3e3b1aa8" providerId="LiveId" clId="{EE9633B0-9944-4BB1-A416-CD1AA6D96BBC}" dt="2023-10-22T10:44:39.635" v="2570" actId="478"/>
          <ac:spMkLst>
            <pc:docMk/>
            <pc:sldMk cId="2265737928" sldId="256"/>
            <ac:spMk id="8" creationId="{5CF10B7E-6CDE-AEB6-4BF5-638A8585AE06}"/>
          </ac:spMkLst>
        </pc:spChg>
        <pc:spChg chg="add del mod">
          <ac:chgData name="Noyal K Jiji" userId="ba0e31bc3e3b1aa8" providerId="LiveId" clId="{EE9633B0-9944-4BB1-A416-CD1AA6D96BBC}" dt="2023-10-22T10:51:27.390" v="2610" actId="478"/>
          <ac:spMkLst>
            <pc:docMk/>
            <pc:sldMk cId="2265737928" sldId="256"/>
            <ac:spMk id="9" creationId="{2739837A-95C7-7E8C-AFAB-28DD1503EA97}"/>
          </ac:spMkLst>
        </pc:spChg>
        <pc:spChg chg="add del mod">
          <ac:chgData name="Noyal K Jiji" userId="ba0e31bc3e3b1aa8" providerId="LiveId" clId="{EE9633B0-9944-4BB1-A416-CD1AA6D96BBC}" dt="2023-10-21T17:34:15.392" v="755" actId="478"/>
          <ac:spMkLst>
            <pc:docMk/>
            <pc:sldMk cId="2265737928" sldId="256"/>
            <ac:spMk id="9" creationId="{AFFEDCDF-55CF-4E9B-96D7-5A366B8D90E8}"/>
          </ac:spMkLst>
        </pc:spChg>
        <pc:spChg chg="add del mod">
          <ac:chgData name="Noyal K Jiji" userId="ba0e31bc3e3b1aa8" providerId="LiveId" clId="{EE9633B0-9944-4BB1-A416-CD1AA6D96BBC}" dt="2023-10-22T10:42:29.773" v="2555" actId="478"/>
          <ac:spMkLst>
            <pc:docMk/>
            <pc:sldMk cId="2265737928" sldId="256"/>
            <ac:spMk id="11" creationId="{2B8BD44B-4F7C-EF54-C4F5-80F325941DA9}"/>
          </ac:spMkLst>
        </pc:spChg>
        <pc:spChg chg="add del mod">
          <ac:chgData name="Noyal K Jiji" userId="ba0e31bc3e3b1aa8" providerId="LiveId" clId="{EE9633B0-9944-4BB1-A416-CD1AA6D96BBC}" dt="2023-10-22T10:52:23.836" v="2626" actId="22"/>
          <ac:spMkLst>
            <pc:docMk/>
            <pc:sldMk cId="2265737928" sldId="256"/>
            <ac:spMk id="13" creationId="{4E2C4F04-ADF0-4894-CB25-F6A7B01F02BB}"/>
          </ac:spMkLst>
        </pc:spChg>
        <pc:spChg chg="add del mod">
          <ac:chgData name="Noyal K Jiji" userId="ba0e31bc3e3b1aa8" providerId="LiveId" clId="{EE9633B0-9944-4BB1-A416-CD1AA6D96BBC}" dt="2023-10-22T10:53:40.752" v="2636"/>
          <ac:spMkLst>
            <pc:docMk/>
            <pc:sldMk cId="2265737928" sldId="256"/>
            <ac:spMk id="16" creationId="{364FAB1F-96FB-3B2B-A1B3-C358571885C0}"/>
          </ac:spMkLst>
        </pc:spChg>
        <pc:spChg chg="add del mod">
          <ac:chgData name="Noyal K Jiji" userId="ba0e31bc3e3b1aa8" providerId="LiveId" clId="{EE9633B0-9944-4BB1-A416-CD1AA6D96BBC}" dt="2023-10-22T14:12:56.520" v="4747" actId="1076"/>
          <ac:spMkLst>
            <pc:docMk/>
            <pc:sldMk cId="2265737928" sldId="256"/>
            <ac:spMk id="27" creationId="{872CE44C-2CA9-4E4E-4551-A3A0168F563E}"/>
          </ac:spMkLst>
        </pc:spChg>
        <pc:picChg chg="add mod ord">
          <ac:chgData name="Noyal K Jiji" userId="ba0e31bc3e3b1aa8" providerId="LiveId" clId="{EE9633B0-9944-4BB1-A416-CD1AA6D96BBC}" dt="2023-10-21T17:19:23.137" v="626" actId="931"/>
          <ac:picMkLst>
            <pc:docMk/>
            <pc:sldMk cId="2265737928" sldId="256"/>
            <ac:picMk id="5" creationId="{4B4816BB-F5EE-1208-EAB4-4E98BBE4CFBD}"/>
          </ac:picMkLst>
        </pc:picChg>
        <pc:picChg chg="add del mod ord">
          <ac:chgData name="Noyal K Jiji" userId="ba0e31bc3e3b1aa8" providerId="LiveId" clId="{EE9633B0-9944-4BB1-A416-CD1AA6D96BBC}" dt="2023-10-22T10:53:40.752" v="2636"/>
          <ac:picMkLst>
            <pc:docMk/>
            <pc:sldMk cId="2265737928" sldId="256"/>
            <ac:picMk id="5" creationId="{E8E2A9C0-1443-FCD0-6204-AC3FD6DC44CE}"/>
          </ac:picMkLst>
        </pc:picChg>
        <pc:picChg chg="add del mod ord">
          <ac:chgData name="Noyal K Jiji" userId="ba0e31bc3e3b1aa8" providerId="LiveId" clId="{EE9633B0-9944-4BB1-A416-CD1AA6D96BBC}" dt="2023-10-22T13:26:47.716" v="4667" actId="478"/>
          <ac:picMkLst>
            <pc:docMk/>
            <pc:sldMk cId="2265737928" sldId="256"/>
            <ac:picMk id="6" creationId="{14C14CF8-6657-6C40-7BE9-51124F160B1A}"/>
          </ac:picMkLst>
        </pc:picChg>
        <pc:picChg chg="mod">
          <ac:chgData name="Noyal K Jiji" userId="ba0e31bc3e3b1aa8" providerId="LiveId" clId="{EE9633B0-9944-4BB1-A416-CD1AA6D96BBC}" dt="2023-10-22T12:17:39.502" v="3913"/>
          <ac:picMkLst>
            <pc:docMk/>
            <pc:sldMk cId="2265737928" sldId="256"/>
            <ac:picMk id="7" creationId="{DF3F031B-24C6-F695-95B9-62C973EC5D18}"/>
          </ac:picMkLst>
        </pc:picChg>
        <pc:picChg chg="add del mod">
          <ac:chgData name="Noyal K Jiji" userId="ba0e31bc3e3b1aa8" providerId="LiveId" clId="{EE9633B0-9944-4BB1-A416-CD1AA6D96BBC}" dt="2023-10-22T08:35:37.723" v="1415"/>
          <ac:picMkLst>
            <pc:docMk/>
            <pc:sldMk cId="2265737928" sldId="256"/>
            <ac:picMk id="7" creationId="{E772E723-C1FB-0188-C94C-8BA12506EC21}"/>
          </ac:picMkLst>
        </pc:picChg>
        <pc:picChg chg="mod">
          <ac:chgData name="Noyal K Jiji" userId="ba0e31bc3e3b1aa8" providerId="LiveId" clId="{EE9633B0-9944-4BB1-A416-CD1AA6D96BBC}" dt="2023-10-22T10:51:19.962" v="2608"/>
          <ac:picMkLst>
            <pc:docMk/>
            <pc:sldMk cId="2265737928" sldId="256"/>
            <ac:picMk id="10" creationId="{18DB0B0A-202B-6AFC-010F-36694BB73391}"/>
          </ac:picMkLst>
        </pc:picChg>
        <pc:picChg chg="add del mod">
          <ac:chgData name="Noyal K Jiji" userId="ba0e31bc3e3b1aa8" providerId="LiveId" clId="{EE9633B0-9944-4BB1-A416-CD1AA6D96BBC}" dt="2023-10-21T17:34:46.282" v="767"/>
          <ac:picMkLst>
            <pc:docMk/>
            <pc:sldMk cId="2265737928" sldId="256"/>
            <ac:picMk id="10" creationId="{A6EB4C77-F831-0624-EF63-C9C28C5843FA}"/>
          </ac:picMkLst>
        </pc:picChg>
        <pc:picChg chg="add mod">
          <ac:chgData name="Noyal K Jiji" userId="ba0e31bc3e3b1aa8" providerId="LiveId" clId="{EE9633B0-9944-4BB1-A416-CD1AA6D96BBC}" dt="2023-10-21T18:15:14.276" v="1136" actId="931"/>
          <ac:picMkLst>
            <pc:docMk/>
            <pc:sldMk cId="2265737928" sldId="256"/>
            <ac:picMk id="13" creationId="{14CD20EA-E907-8660-B132-0D99EC915F5B}"/>
          </ac:picMkLst>
        </pc:picChg>
        <pc:picChg chg="mod">
          <ac:chgData name="Noyal K Jiji" userId="ba0e31bc3e3b1aa8" providerId="LiveId" clId="{EE9633B0-9944-4BB1-A416-CD1AA6D96BBC}" dt="2023-10-22T10:52:19.715" v="2621"/>
          <ac:picMkLst>
            <pc:docMk/>
            <pc:sldMk cId="2265737928" sldId="256"/>
            <ac:picMk id="14" creationId="{C5294EA4-7E2C-B875-E99A-F2111E56655F}"/>
          </ac:picMkLst>
        </pc:picChg>
        <pc:picChg chg="del mod">
          <ac:chgData name="Noyal K Jiji" userId="ba0e31bc3e3b1aa8" providerId="LiveId" clId="{EE9633B0-9944-4BB1-A416-CD1AA6D96BBC}" dt="2023-10-22T11:56:09.538" v="3723" actId="478"/>
          <ac:picMkLst>
            <pc:docMk/>
            <pc:sldMk cId="2265737928" sldId="256"/>
            <ac:picMk id="17" creationId="{5F212C0C-24A3-50CD-8C94-C104725299E8}"/>
          </ac:picMkLst>
        </pc:picChg>
      </pc:sldChg>
      <pc:sldChg chg="addSp delSp modSp add del mod">
        <pc:chgData name="Noyal K Jiji" userId="ba0e31bc3e3b1aa8" providerId="LiveId" clId="{EE9633B0-9944-4BB1-A416-CD1AA6D96BBC}" dt="2023-10-21T17:06:42.716" v="609" actId="2696"/>
        <pc:sldMkLst>
          <pc:docMk/>
          <pc:sldMk cId="653331274" sldId="257"/>
        </pc:sldMkLst>
        <pc:spChg chg="del mod">
          <ac:chgData name="Noyal K Jiji" userId="ba0e31bc3e3b1aa8" providerId="LiveId" clId="{EE9633B0-9944-4BB1-A416-CD1AA6D96BBC}" dt="2023-10-21T16:34:09.279" v="597" actId="478"/>
          <ac:spMkLst>
            <pc:docMk/>
            <pc:sldMk cId="653331274" sldId="257"/>
            <ac:spMk id="2" creationId="{93EEE211-96CD-D8BC-4A60-A2F7D455BDC7}"/>
          </ac:spMkLst>
        </pc:spChg>
        <pc:spChg chg="del">
          <ac:chgData name="Noyal K Jiji" userId="ba0e31bc3e3b1aa8" providerId="LiveId" clId="{EE9633B0-9944-4BB1-A416-CD1AA6D96BBC}" dt="2023-10-21T16:34:15.187" v="599" actId="478"/>
          <ac:spMkLst>
            <pc:docMk/>
            <pc:sldMk cId="653331274" sldId="257"/>
            <ac:spMk id="3" creationId="{89A1A11E-8EF7-15F4-2033-1CCDC3BEA4BE}"/>
          </ac:spMkLst>
        </pc:spChg>
        <pc:spChg chg="add del mod">
          <ac:chgData name="Noyal K Jiji" userId="ba0e31bc3e3b1aa8" providerId="LiveId" clId="{EE9633B0-9944-4BB1-A416-CD1AA6D96BBC}" dt="2023-10-21T16:34:11.626" v="598" actId="478"/>
          <ac:spMkLst>
            <pc:docMk/>
            <pc:sldMk cId="653331274" sldId="257"/>
            <ac:spMk id="5" creationId="{8071060C-9788-E28F-3A12-975CC8DF2CB3}"/>
          </ac:spMkLst>
        </pc:spChg>
        <pc:spChg chg="add del mod">
          <ac:chgData name="Noyal K Jiji" userId="ba0e31bc3e3b1aa8" providerId="LiveId" clId="{EE9633B0-9944-4BB1-A416-CD1AA6D96BBC}" dt="2023-10-21T16:34:16.677" v="600" actId="478"/>
          <ac:spMkLst>
            <pc:docMk/>
            <pc:sldMk cId="653331274" sldId="257"/>
            <ac:spMk id="7" creationId="{2F3D419F-AC65-85F7-83B9-6EE540A4A69D}"/>
          </ac:spMkLst>
        </pc:spChg>
        <pc:spChg chg="mod">
          <ac:chgData name="Noyal K Jiji" userId="ba0e31bc3e3b1aa8" providerId="LiveId" clId="{EE9633B0-9944-4BB1-A416-CD1AA6D96BBC}" dt="2023-10-21T17:06:33.377" v="608" actId="14100"/>
          <ac:spMkLst>
            <pc:docMk/>
            <pc:sldMk cId="653331274" sldId="257"/>
            <ac:spMk id="27" creationId="{872CE44C-2CA9-4E4E-4551-A3A0168F563E}"/>
          </ac:spMkLst>
        </pc:spChg>
      </pc:sldChg>
      <pc:sldChg chg="new del setBg">
        <pc:chgData name="Noyal K Jiji" userId="ba0e31bc3e3b1aa8" providerId="LiveId" clId="{EE9633B0-9944-4BB1-A416-CD1AA6D96BBC}" dt="2023-10-21T16:31:22.927" v="594" actId="2696"/>
        <pc:sldMkLst>
          <pc:docMk/>
          <pc:sldMk cId="725315456" sldId="257"/>
        </pc:sldMkLst>
      </pc:sldChg>
      <pc:sldChg chg="addSp delSp modSp del mod modTransition setBg modAnim">
        <pc:chgData name="Noyal K Jiji" userId="ba0e31bc3e3b1aa8" providerId="LiveId" clId="{EE9633B0-9944-4BB1-A416-CD1AA6D96BBC}" dt="2023-10-21T16:26:41.028" v="459" actId="47"/>
        <pc:sldMkLst>
          <pc:docMk/>
          <pc:sldMk cId="1081994951" sldId="257"/>
        </pc:sldMkLst>
        <pc:spChg chg="mod ord">
          <ac:chgData name="Noyal K Jiji" userId="ba0e31bc3e3b1aa8" providerId="LiveId" clId="{EE9633B0-9944-4BB1-A416-CD1AA6D96BBC}" dt="2023-10-21T16:09:42.127" v="381" actId="207"/>
          <ac:spMkLst>
            <pc:docMk/>
            <pc:sldMk cId="1081994951" sldId="257"/>
            <ac:spMk id="2" creationId="{93EEE211-96CD-D8BC-4A60-A2F7D455BDC7}"/>
          </ac:spMkLst>
        </pc:spChg>
        <pc:spChg chg="del mod">
          <ac:chgData name="Noyal K Jiji" userId="ba0e31bc3e3b1aa8" providerId="LiveId" clId="{EE9633B0-9944-4BB1-A416-CD1AA6D96BBC}" dt="2023-10-21T15:58:23.606" v="259" actId="478"/>
          <ac:spMkLst>
            <pc:docMk/>
            <pc:sldMk cId="1081994951" sldId="257"/>
            <ac:spMk id="3" creationId="{89A1A11E-8EF7-15F4-2033-1CCDC3BEA4BE}"/>
          </ac:spMkLst>
        </pc:spChg>
        <pc:spChg chg="add mod">
          <ac:chgData name="Noyal K Jiji" userId="ba0e31bc3e3b1aa8" providerId="LiveId" clId="{EE9633B0-9944-4BB1-A416-CD1AA6D96BBC}" dt="2023-10-21T16:19:48.846" v="426" actId="14100"/>
          <ac:spMkLst>
            <pc:docMk/>
            <pc:sldMk cId="1081994951" sldId="257"/>
            <ac:spMk id="4" creationId="{A9A23D0B-7168-EBAD-CEBB-AA56A0060979}"/>
          </ac:spMkLst>
        </pc:spChg>
        <pc:spChg chg="add del">
          <ac:chgData name="Noyal K Jiji" userId="ba0e31bc3e3b1aa8" providerId="LiveId" clId="{EE9633B0-9944-4BB1-A416-CD1AA6D96BBC}" dt="2023-10-21T16:01:14.761" v="307" actId="478"/>
          <ac:spMkLst>
            <pc:docMk/>
            <pc:sldMk cId="1081994951" sldId="257"/>
            <ac:spMk id="5" creationId="{63648D97-176C-DA18-B206-BF1632C2D6B7}"/>
          </ac:spMkLst>
        </pc:spChg>
        <pc:spChg chg="add del mod">
          <ac:chgData name="Noyal K Jiji" userId="ba0e31bc3e3b1aa8" providerId="LiveId" clId="{EE9633B0-9944-4BB1-A416-CD1AA6D96BBC}" dt="2023-10-21T16:19:43.436" v="425" actId="478"/>
          <ac:spMkLst>
            <pc:docMk/>
            <pc:sldMk cId="1081994951" sldId="257"/>
            <ac:spMk id="6" creationId="{5D15C140-CD60-0FF1-C6B2-10390605A158}"/>
          </ac:spMkLst>
        </pc:spChg>
        <pc:spChg chg="del mod ord">
          <ac:chgData name="Noyal K Jiji" userId="ba0e31bc3e3b1aa8" providerId="LiveId" clId="{EE9633B0-9944-4BB1-A416-CD1AA6D96BBC}" dt="2023-10-21T15:55:17.609" v="126" actId="478"/>
          <ac:spMkLst>
            <pc:docMk/>
            <pc:sldMk cId="1081994951" sldId="257"/>
            <ac:spMk id="27" creationId="{872CE44C-2CA9-4E4E-4551-A3A0168F563E}"/>
          </ac:spMkLst>
        </pc:spChg>
        <pc:picChg chg="add del mod ord">
          <ac:chgData name="Noyal K Jiji" userId="ba0e31bc3e3b1aa8" providerId="LiveId" clId="{EE9633B0-9944-4BB1-A416-CD1AA6D96BBC}" dt="2023-10-21T16:26:36.555" v="457" actId="478"/>
          <ac:picMkLst>
            <pc:docMk/>
            <pc:sldMk cId="1081994951" sldId="257"/>
            <ac:picMk id="8" creationId="{B4C04B19-307D-D8A5-3789-D9A03777E6F5}"/>
          </ac:picMkLst>
        </pc:picChg>
        <pc:picChg chg="add del mod ord">
          <ac:chgData name="Noyal K Jiji" userId="ba0e31bc3e3b1aa8" providerId="LiveId" clId="{EE9633B0-9944-4BB1-A416-CD1AA6D96BBC}" dt="2023-10-21T16:26:34.580" v="456" actId="478"/>
          <ac:picMkLst>
            <pc:docMk/>
            <pc:sldMk cId="1081994951" sldId="257"/>
            <ac:picMk id="9" creationId="{1A4D9E54-F0DE-0137-A217-A10CE1062976}"/>
          </ac:picMkLst>
        </pc:picChg>
      </pc:sldChg>
      <pc:sldChg chg="addSp delSp modSp add del mod">
        <pc:chgData name="Noyal K Jiji" userId="ba0e31bc3e3b1aa8" providerId="LiveId" clId="{EE9633B0-9944-4BB1-A416-CD1AA6D96BBC}" dt="2023-10-21T17:33:44.904" v="753" actId="47"/>
        <pc:sldMkLst>
          <pc:docMk/>
          <pc:sldMk cId="1490986256" sldId="257"/>
        </pc:sldMkLst>
        <pc:spChg chg="mod">
          <ac:chgData name="Noyal K Jiji" userId="ba0e31bc3e3b1aa8" providerId="LiveId" clId="{EE9633B0-9944-4BB1-A416-CD1AA6D96BBC}" dt="2023-10-21T17:23:03.620" v="669" actId="14100"/>
          <ac:spMkLst>
            <pc:docMk/>
            <pc:sldMk cId="1490986256" sldId="257"/>
            <ac:spMk id="2" creationId="{93EEE211-96CD-D8BC-4A60-A2F7D455BDC7}"/>
          </ac:spMkLst>
        </pc:spChg>
        <pc:spChg chg="del mod">
          <ac:chgData name="Noyal K Jiji" userId="ba0e31bc3e3b1aa8" providerId="LiveId" clId="{EE9633B0-9944-4BB1-A416-CD1AA6D96BBC}" dt="2023-10-21T17:23:19.296" v="673" actId="478"/>
          <ac:spMkLst>
            <pc:docMk/>
            <pc:sldMk cId="1490986256" sldId="257"/>
            <ac:spMk id="3" creationId="{89A1A11E-8EF7-15F4-2033-1CCDC3BEA4BE}"/>
          </ac:spMkLst>
        </pc:spChg>
        <pc:spChg chg="add mod">
          <ac:chgData name="Noyal K Jiji" userId="ba0e31bc3e3b1aa8" providerId="LiveId" clId="{EE9633B0-9944-4BB1-A416-CD1AA6D96BBC}" dt="2023-10-21T17:31:16.169" v="737" actId="14100"/>
          <ac:spMkLst>
            <pc:docMk/>
            <pc:sldMk cId="1490986256" sldId="257"/>
            <ac:spMk id="4" creationId="{BCF4E2B7-5A82-1331-AA42-4E4A46E80255}"/>
          </ac:spMkLst>
        </pc:spChg>
        <pc:spChg chg="add del">
          <ac:chgData name="Noyal K Jiji" userId="ba0e31bc3e3b1aa8" providerId="LiveId" clId="{EE9633B0-9944-4BB1-A416-CD1AA6D96BBC}" dt="2023-10-21T17:25:46.020" v="717" actId="478"/>
          <ac:spMkLst>
            <pc:docMk/>
            <pc:sldMk cId="1490986256" sldId="257"/>
            <ac:spMk id="5" creationId="{A7932754-437F-E358-F789-9C95BAB287E2}"/>
          </ac:spMkLst>
        </pc:spChg>
        <pc:spChg chg="add mod">
          <ac:chgData name="Noyal K Jiji" userId="ba0e31bc3e3b1aa8" providerId="LiveId" clId="{EE9633B0-9944-4BB1-A416-CD1AA6D96BBC}" dt="2023-10-21T17:31:37.578" v="740" actId="14100"/>
          <ac:spMkLst>
            <pc:docMk/>
            <pc:sldMk cId="1490986256" sldId="257"/>
            <ac:spMk id="6" creationId="{BB552897-FDA2-3290-4D5E-4DEAD41401E9}"/>
          </ac:spMkLst>
        </pc:spChg>
        <pc:spChg chg="mod">
          <ac:chgData name="Noyal K Jiji" userId="ba0e31bc3e3b1aa8" providerId="LiveId" clId="{EE9633B0-9944-4BB1-A416-CD1AA6D96BBC}" dt="2023-10-21T17:31:23.772" v="739" actId="1076"/>
          <ac:spMkLst>
            <pc:docMk/>
            <pc:sldMk cId="1490986256" sldId="257"/>
            <ac:spMk id="27" creationId="{872CE44C-2CA9-4E4E-4551-A3A0168F563E}"/>
          </ac:spMkLst>
        </pc:spChg>
      </pc:sldChg>
      <pc:sldChg chg="addSp delSp modSp add del mod modTransition">
        <pc:chgData name="Noyal K Jiji" userId="ba0e31bc3e3b1aa8" providerId="LiveId" clId="{EE9633B0-9944-4BB1-A416-CD1AA6D96BBC}" dt="2023-10-21T16:20:49.261" v="438" actId="47"/>
        <pc:sldMkLst>
          <pc:docMk/>
          <pc:sldMk cId="299831435" sldId="258"/>
        </pc:sldMkLst>
        <pc:spChg chg="add del mod">
          <ac:chgData name="Noyal K Jiji" userId="ba0e31bc3e3b1aa8" providerId="LiveId" clId="{EE9633B0-9944-4BB1-A416-CD1AA6D96BBC}" dt="2023-10-21T16:19:53.424" v="427" actId="478"/>
          <ac:spMkLst>
            <pc:docMk/>
            <pc:sldMk cId="299831435" sldId="258"/>
            <ac:spMk id="4" creationId="{A9A23D0B-7168-EBAD-CEBB-AA56A0060979}"/>
          </ac:spMkLst>
        </pc:spChg>
        <pc:spChg chg="mod">
          <ac:chgData name="Noyal K Jiji" userId="ba0e31bc3e3b1aa8" providerId="LiveId" clId="{EE9633B0-9944-4BB1-A416-CD1AA6D96BBC}" dt="2023-10-21T16:19:59.203" v="428" actId="14100"/>
          <ac:spMkLst>
            <pc:docMk/>
            <pc:sldMk cId="299831435" sldId="258"/>
            <ac:spMk id="6" creationId="{5D15C140-CD60-0FF1-C6B2-10390605A158}"/>
          </ac:spMkLst>
        </pc:spChg>
        <pc:picChg chg="add del mod">
          <ac:chgData name="Noyal K Jiji" userId="ba0e31bc3e3b1aa8" providerId="LiveId" clId="{EE9633B0-9944-4BB1-A416-CD1AA6D96BBC}" dt="2023-10-21T16:20:11.377" v="431" actId="21"/>
          <ac:picMkLst>
            <pc:docMk/>
            <pc:sldMk cId="299831435" sldId="258"/>
            <ac:picMk id="8" creationId="{B4C04B19-307D-D8A5-3789-D9A03777E6F5}"/>
          </ac:picMkLst>
        </pc:picChg>
      </pc:sldChg>
      <pc:sldChg chg="modSp add del mod">
        <pc:chgData name="Noyal K Jiji" userId="ba0e31bc3e3b1aa8" providerId="LiveId" clId="{EE9633B0-9944-4BB1-A416-CD1AA6D96BBC}" dt="2023-10-21T16:16:37.103" v="406" actId="2696"/>
        <pc:sldMkLst>
          <pc:docMk/>
          <pc:sldMk cId="1412382533" sldId="258"/>
        </pc:sldMkLst>
        <pc:picChg chg="mod">
          <ac:chgData name="Noyal K Jiji" userId="ba0e31bc3e3b1aa8" providerId="LiveId" clId="{EE9633B0-9944-4BB1-A416-CD1AA6D96BBC}" dt="2023-10-21T16:15:20.780" v="403" actId="1076"/>
          <ac:picMkLst>
            <pc:docMk/>
            <pc:sldMk cId="1412382533" sldId="258"/>
            <ac:picMk id="8" creationId="{B4C04B19-307D-D8A5-3789-D9A03777E6F5}"/>
          </ac:picMkLst>
        </pc:picChg>
      </pc:sldChg>
      <pc:sldChg chg="addSp delSp modSp add mod modTransition setBg">
        <pc:chgData name="Noyal K Jiji" userId="ba0e31bc3e3b1aa8" providerId="LiveId" clId="{EE9633B0-9944-4BB1-A416-CD1AA6D96BBC}" dt="2023-10-22T14:07:08.478" v="4745" actId="1076"/>
        <pc:sldMkLst>
          <pc:docMk/>
          <pc:sldMk cId="2315355523" sldId="258"/>
        </pc:sldMkLst>
        <pc:spChg chg="del mod">
          <ac:chgData name="Noyal K Jiji" userId="ba0e31bc3e3b1aa8" providerId="LiveId" clId="{EE9633B0-9944-4BB1-A416-CD1AA6D96BBC}" dt="2023-10-21T17:33:11.072" v="748" actId="478"/>
          <ac:spMkLst>
            <pc:docMk/>
            <pc:sldMk cId="2315355523" sldId="258"/>
            <ac:spMk id="2" creationId="{93EEE211-96CD-D8BC-4A60-A2F7D455BDC7}"/>
          </ac:spMkLst>
        </pc:spChg>
        <pc:spChg chg="add del">
          <ac:chgData name="Noyal K Jiji" userId="ba0e31bc3e3b1aa8" providerId="LiveId" clId="{EE9633B0-9944-4BB1-A416-CD1AA6D96BBC}" dt="2023-10-21T17:32:57.177" v="745" actId="478"/>
          <ac:spMkLst>
            <pc:docMk/>
            <pc:sldMk cId="2315355523" sldId="258"/>
            <ac:spMk id="3" creationId="{33921EC5-FA6A-E0FB-4F1E-0029DD97A95C}"/>
          </ac:spMkLst>
        </pc:spChg>
        <pc:spChg chg="mod">
          <ac:chgData name="Noyal K Jiji" userId="ba0e31bc3e3b1aa8" providerId="LiveId" clId="{EE9633B0-9944-4BB1-A416-CD1AA6D96BBC}" dt="2023-10-22T14:06:59.211" v="4744" actId="20577"/>
          <ac:spMkLst>
            <pc:docMk/>
            <pc:sldMk cId="2315355523" sldId="258"/>
            <ac:spMk id="4" creationId="{BCF4E2B7-5A82-1331-AA42-4E4A46E80255}"/>
          </ac:spMkLst>
        </pc:spChg>
        <pc:spChg chg="add mod">
          <ac:chgData name="Noyal K Jiji" userId="ba0e31bc3e3b1aa8" providerId="LiveId" clId="{EE9633B0-9944-4BB1-A416-CD1AA6D96BBC}" dt="2023-10-22T12:56:33.189" v="4397" actId="207"/>
          <ac:spMkLst>
            <pc:docMk/>
            <pc:sldMk cId="2315355523" sldId="258"/>
            <ac:spMk id="5" creationId="{BDA28355-8A51-34FF-EAD2-3124138533AE}"/>
          </ac:spMkLst>
        </pc:spChg>
        <pc:spChg chg="mod">
          <ac:chgData name="Noyal K Jiji" userId="ba0e31bc3e3b1aa8" providerId="LiveId" clId="{EE9633B0-9944-4BB1-A416-CD1AA6D96BBC}" dt="2023-10-22T14:07:08.478" v="4745" actId="1076"/>
          <ac:spMkLst>
            <pc:docMk/>
            <pc:sldMk cId="2315355523" sldId="258"/>
            <ac:spMk id="6" creationId="{BB552897-FDA2-3290-4D5E-4DEAD41401E9}"/>
          </ac:spMkLst>
        </pc:spChg>
        <pc:spChg chg="mod">
          <ac:chgData name="Noyal K Jiji" userId="ba0e31bc3e3b1aa8" providerId="LiveId" clId="{EE9633B0-9944-4BB1-A416-CD1AA6D96BBC}" dt="2023-10-22T14:06:16.802" v="4741" actId="1076"/>
          <ac:spMkLst>
            <pc:docMk/>
            <pc:sldMk cId="2315355523" sldId="258"/>
            <ac:spMk id="27" creationId="{872CE44C-2CA9-4E4E-4551-A3A0168F563E}"/>
          </ac:spMkLst>
        </pc:spChg>
        <pc:picChg chg="add del mod">
          <ac:chgData name="Noyal K Jiji" userId="ba0e31bc3e3b1aa8" providerId="LiveId" clId="{EE9633B0-9944-4BB1-A416-CD1AA6D96BBC}" dt="2023-10-21T17:45:02.671" v="948" actId="478"/>
          <ac:picMkLst>
            <pc:docMk/>
            <pc:sldMk cId="2315355523" sldId="258"/>
            <ac:picMk id="7" creationId="{285CB4A7-14B9-8B2C-B699-EC2AFE28A83C}"/>
          </ac:picMkLst>
        </pc:picChg>
        <pc:picChg chg="add del mod">
          <ac:chgData name="Noyal K Jiji" userId="ba0e31bc3e3b1aa8" providerId="LiveId" clId="{EE9633B0-9944-4BB1-A416-CD1AA6D96BBC}" dt="2023-10-22T08:35:37.723" v="1415"/>
          <ac:picMkLst>
            <pc:docMk/>
            <pc:sldMk cId="2315355523" sldId="258"/>
            <ac:picMk id="7" creationId="{58D28722-409A-21F6-4823-18AAF3644842}"/>
          </ac:picMkLst>
        </pc:picChg>
      </pc:sldChg>
      <pc:sldChg chg="modSp add del mod modTransition modAnim">
        <pc:chgData name="Noyal K Jiji" userId="ba0e31bc3e3b1aa8" providerId="LiveId" clId="{EE9633B0-9944-4BB1-A416-CD1AA6D96BBC}" dt="2023-10-21T16:26:40.213" v="458" actId="47"/>
        <pc:sldMkLst>
          <pc:docMk/>
          <pc:sldMk cId="1973386756" sldId="259"/>
        </pc:sldMkLst>
        <pc:spChg chg="mod">
          <ac:chgData name="Noyal K Jiji" userId="ba0e31bc3e3b1aa8" providerId="LiveId" clId="{EE9633B0-9944-4BB1-A416-CD1AA6D96BBC}" dt="2023-10-21T16:25:19.657" v="452" actId="1076"/>
          <ac:spMkLst>
            <pc:docMk/>
            <pc:sldMk cId="1973386756" sldId="259"/>
            <ac:spMk id="4" creationId="{A9A23D0B-7168-EBAD-CEBB-AA56A0060979}"/>
          </ac:spMkLst>
        </pc:spChg>
        <pc:picChg chg="mod">
          <ac:chgData name="Noyal K Jiji" userId="ba0e31bc3e3b1aa8" providerId="LiveId" clId="{EE9633B0-9944-4BB1-A416-CD1AA6D96BBC}" dt="2023-10-21T16:21:04.805" v="440" actId="1076"/>
          <ac:picMkLst>
            <pc:docMk/>
            <pc:sldMk cId="1973386756" sldId="259"/>
            <ac:picMk id="8" creationId="{B4C04B19-307D-D8A5-3789-D9A03777E6F5}"/>
          </ac:picMkLst>
        </pc:picChg>
        <pc:picChg chg="mod">
          <ac:chgData name="Noyal K Jiji" userId="ba0e31bc3e3b1aa8" providerId="LiveId" clId="{EE9633B0-9944-4BB1-A416-CD1AA6D96BBC}" dt="2023-10-21T16:21:12.846" v="441" actId="1076"/>
          <ac:picMkLst>
            <pc:docMk/>
            <pc:sldMk cId="1973386756" sldId="259"/>
            <ac:picMk id="9" creationId="{1A4D9E54-F0DE-0137-A217-A10CE1062976}"/>
          </ac:picMkLst>
        </pc:picChg>
      </pc:sldChg>
      <pc:sldChg chg="addSp delSp modSp add mod modTransition setBg modAnim">
        <pc:chgData name="Noyal K Jiji" userId="ba0e31bc3e3b1aa8" providerId="LiveId" clId="{EE9633B0-9944-4BB1-A416-CD1AA6D96BBC}" dt="2023-10-22T12:57:44.223" v="4468" actId="207"/>
        <pc:sldMkLst>
          <pc:docMk/>
          <pc:sldMk cId="3364047194" sldId="259"/>
        </pc:sldMkLst>
        <pc:spChg chg="add mod ord">
          <ac:chgData name="Noyal K Jiji" userId="ba0e31bc3e3b1aa8" providerId="LiveId" clId="{EE9633B0-9944-4BB1-A416-CD1AA6D96BBC}" dt="2023-10-22T12:57:44.223" v="4468" actId="207"/>
          <ac:spMkLst>
            <pc:docMk/>
            <pc:sldMk cId="3364047194" sldId="259"/>
            <ac:spMk id="2" creationId="{C66A18EE-3E30-3BA0-C1D1-CD22980E89D5}"/>
          </ac:spMkLst>
        </pc:spChg>
        <pc:spChg chg="add mod">
          <ac:chgData name="Noyal K Jiji" userId="ba0e31bc3e3b1aa8" providerId="LiveId" clId="{EE9633B0-9944-4BB1-A416-CD1AA6D96BBC}" dt="2023-10-22T12:57:44.223" v="4468" actId="207"/>
          <ac:spMkLst>
            <pc:docMk/>
            <pc:sldMk cId="3364047194" sldId="259"/>
            <ac:spMk id="3" creationId="{5BC9F269-4C5E-A055-E1C2-952534D6A97E}"/>
          </ac:spMkLst>
        </pc:spChg>
        <pc:spChg chg="mod">
          <ac:chgData name="Noyal K Jiji" userId="ba0e31bc3e3b1aa8" providerId="LiveId" clId="{EE9633B0-9944-4BB1-A416-CD1AA6D96BBC}" dt="2023-10-22T12:57:44.223" v="4468" actId="207"/>
          <ac:spMkLst>
            <pc:docMk/>
            <pc:sldMk cId="3364047194" sldId="259"/>
            <ac:spMk id="4" creationId="{BCF4E2B7-5A82-1331-AA42-4E4A46E80255}"/>
          </ac:spMkLst>
        </pc:spChg>
        <pc:spChg chg="mod">
          <ac:chgData name="Noyal K Jiji" userId="ba0e31bc3e3b1aa8" providerId="LiveId" clId="{EE9633B0-9944-4BB1-A416-CD1AA6D96BBC}" dt="2023-10-22T12:57:44.223" v="4468" actId="207"/>
          <ac:spMkLst>
            <pc:docMk/>
            <pc:sldMk cId="3364047194" sldId="259"/>
            <ac:spMk id="5" creationId="{BDA28355-8A51-34FF-EAD2-3124138533AE}"/>
          </ac:spMkLst>
        </pc:spChg>
        <pc:spChg chg="mod">
          <ac:chgData name="Noyal K Jiji" userId="ba0e31bc3e3b1aa8" providerId="LiveId" clId="{EE9633B0-9944-4BB1-A416-CD1AA6D96BBC}" dt="2023-10-22T12:57:44.223" v="4468" actId="207"/>
          <ac:spMkLst>
            <pc:docMk/>
            <pc:sldMk cId="3364047194" sldId="259"/>
            <ac:spMk id="6" creationId="{BB552897-FDA2-3290-4D5E-4DEAD41401E9}"/>
          </ac:spMkLst>
        </pc:spChg>
        <pc:spChg chg="add mod">
          <ac:chgData name="Noyal K Jiji" userId="ba0e31bc3e3b1aa8" providerId="LiveId" clId="{EE9633B0-9944-4BB1-A416-CD1AA6D96BBC}" dt="2023-10-22T12:57:44.223" v="4468" actId="207"/>
          <ac:spMkLst>
            <pc:docMk/>
            <pc:sldMk cId="3364047194" sldId="259"/>
            <ac:spMk id="7" creationId="{1FF4A774-3338-E172-7D39-32AED36B4101}"/>
          </ac:spMkLst>
        </pc:spChg>
        <pc:spChg chg="add mod">
          <ac:chgData name="Noyal K Jiji" userId="ba0e31bc3e3b1aa8" providerId="LiveId" clId="{EE9633B0-9944-4BB1-A416-CD1AA6D96BBC}" dt="2023-10-22T12:57:44.223" v="4468" actId="207"/>
          <ac:spMkLst>
            <pc:docMk/>
            <pc:sldMk cId="3364047194" sldId="259"/>
            <ac:spMk id="8" creationId="{F43B3CF9-9631-28AE-9FB7-54BBE7EAD84D}"/>
          </ac:spMkLst>
        </pc:spChg>
        <pc:spChg chg="add del mod">
          <ac:chgData name="Noyal K Jiji" userId="ba0e31bc3e3b1aa8" providerId="LiveId" clId="{EE9633B0-9944-4BB1-A416-CD1AA6D96BBC}" dt="2023-10-22T12:40:50.919" v="4364" actId="1076"/>
          <ac:spMkLst>
            <pc:docMk/>
            <pc:sldMk cId="3364047194" sldId="259"/>
            <ac:spMk id="27" creationId="{872CE44C-2CA9-4E4E-4551-A3A0168F563E}"/>
          </ac:spMkLst>
        </pc:spChg>
        <pc:picChg chg="add del mod">
          <ac:chgData name="Noyal K Jiji" userId="ba0e31bc3e3b1aa8" providerId="LiveId" clId="{EE9633B0-9944-4BB1-A416-CD1AA6D96BBC}" dt="2023-10-22T08:35:37.723" v="1415"/>
          <ac:picMkLst>
            <pc:docMk/>
            <pc:sldMk cId="3364047194" sldId="259"/>
            <ac:picMk id="10" creationId="{76656658-D16F-E128-557B-4478CA65A68E}"/>
          </ac:picMkLst>
        </pc:picChg>
      </pc:sldChg>
      <pc:sldChg chg="addSp delSp modSp add mod ord modTransition setBg">
        <pc:chgData name="Noyal K Jiji" userId="ba0e31bc3e3b1aa8" providerId="LiveId" clId="{EE9633B0-9944-4BB1-A416-CD1AA6D96BBC}" dt="2023-10-22T14:00:03.087" v="4729" actId="14100"/>
        <pc:sldMkLst>
          <pc:docMk/>
          <pc:sldMk cId="1931505168" sldId="260"/>
        </pc:sldMkLst>
        <pc:spChg chg="mod">
          <ac:chgData name="Noyal K Jiji" userId="ba0e31bc3e3b1aa8" providerId="LiveId" clId="{EE9633B0-9944-4BB1-A416-CD1AA6D96BBC}" dt="2023-10-22T13:59:54.447" v="4726" actId="1076"/>
          <ac:spMkLst>
            <pc:docMk/>
            <pc:sldMk cId="1931505168" sldId="260"/>
            <ac:spMk id="2" creationId="{C66A18EE-3E30-3BA0-C1D1-CD22980E89D5}"/>
          </ac:spMkLst>
        </pc:spChg>
        <pc:spChg chg="mod">
          <ac:chgData name="Noyal K Jiji" userId="ba0e31bc3e3b1aa8" providerId="LiveId" clId="{EE9633B0-9944-4BB1-A416-CD1AA6D96BBC}" dt="2023-10-22T13:10:05.157" v="4562" actId="207"/>
          <ac:spMkLst>
            <pc:docMk/>
            <pc:sldMk cId="1931505168" sldId="260"/>
            <ac:spMk id="3" creationId="{5BC9F269-4C5E-A055-E1C2-952534D6A97E}"/>
          </ac:spMkLst>
        </pc:spChg>
        <pc:spChg chg="mod">
          <ac:chgData name="Noyal K Jiji" userId="ba0e31bc3e3b1aa8" providerId="LiveId" clId="{EE9633B0-9944-4BB1-A416-CD1AA6D96BBC}" dt="2023-10-22T13:10:21.658" v="4567" actId="207"/>
          <ac:spMkLst>
            <pc:docMk/>
            <pc:sldMk cId="1931505168" sldId="260"/>
            <ac:spMk id="4" creationId="{BCF4E2B7-5A82-1331-AA42-4E4A46E80255}"/>
          </ac:spMkLst>
        </pc:spChg>
        <pc:spChg chg="del mod">
          <ac:chgData name="Noyal K Jiji" userId="ba0e31bc3e3b1aa8" providerId="LiveId" clId="{EE9633B0-9944-4BB1-A416-CD1AA6D96BBC}" dt="2023-10-21T18:29:42.733" v="1238" actId="478"/>
          <ac:spMkLst>
            <pc:docMk/>
            <pc:sldMk cId="1931505168" sldId="260"/>
            <ac:spMk id="5" creationId="{BDA28355-8A51-34FF-EAD2-3124138533AE}"/>
          </ac:spMkLst>
        </pc:spChg>
        <pc:spChg chg="mod">
          <ac:chgData name="Noyal K Jiji" userId="ba0e31bc3e3b1aa8" providerId="LiveId" clId="{EE9633B0-9944-4BB1-A416-CD1AA6D96BBC}" dt="2023-10-22T13:58:27.744" v="4714" actId="14100"/>
          <ac:spMkLst>
            <pc:docMk/>
            <pc:sldMk cId="1931505168" sldId="260"/>
            <ac:spMk id="6" creationId="{BB552897-FDA2-3290-4D5E-4DEAD41401E9}"/>
          </ac:spMkLst>
        </pc:spChg>
        <pc:spChg chg="del mod">
          <ac:chgData name="Noyal K Jiji" userId="ba0e31bc3e3b1aa8" providerId="LiveId" clId="{EE9633B0-9944-4BB1-A416-CD1AA6D96BBC}" dt="2023-10-22T09:10:14.963" v="1534" actId="478"/>
          <ac:spMkLst>
            <pc:docMk/>
            <pc:sldMk cId="1931505168" sldId="260"/>
            <ac:spMk id="7" creationId="{1FF4A774-3338-E172-7D39-32AED36B4101}"/>
          </ac:spMkLst>
        </pc:spChg>
        <pc:spChg chg="del mod">
          <ac:chgData name="Noyal K Jiji" userId="ba0e31bc3e3b1aa8" providerId="LiveId" clId="{EE9633B0-9944-4BB1-A416-CD1AA6D96BBC}" dt="2023-10-22T13:57:52.937" v="4709" actId="478"/>
          <ac:spMkLst>
            <pc:docMk/>
            <pc:sldMk cId="1931505168" sldId="260"/>
            <ac:spMk id="8" creationId="{F43B3CF9-9631-28AE-9FB7-54BBE7EAD84D}"/>
          </ac:spMkLst>
        </pc:spChg>
        <pc:spChg chg="add mod">
          <ac:chgData name="Noyal K Jiji" userId="ba0e31bc3e3b1aa8" providerId="LiveId" clId="{EE9633B0-9944-4BB1-A416-CD1AA6D96BBC}" dt="2023-10-22T13:58:33.553" v="4715" actId="1076"/>
          <ac:spMkLst>
            <pc:docMk/>
            <pc:sldMk cId="1931505168" sldId="260"/>
            <ac:spMk id="9" creationId="{3367520D-6FC0-0D8C-D15E-376CC0201316}"/>
          </ac:spMkLst>
        </pc:spChg>
        <pc:spChg chg="add mod">
          <ac:chgData name="Noyal K Jiji" userId="ba0e31bc3e3b1aa8" providerId="LiveId" clId="{EE9633B0-9944-4BB1-A416-CD1AA6D96BBC}" dt="2023-10-22T14:00:03.087" v="4729" actId="14100"/>
          <ac:spMkLst>
            <pc:docMk/>
            <pc:sldMk cId="1931505168" sldId="260"/>
            <ac:spMk id="10" creationId="{84784E1D-7C33-9598-296F-EFFAB07BE8CF}"/>
          </ac:spMkLst>
        </pc:spChg>
        <pc:spChg chg="add mod">
          <ac:chgData name="Noyal K Jiji" userId="ba0e31bc3e3b1aa8" providerId="LiveId" clId="{EE9633B0-9944-4BB1-A416-CD1AA6D96BBC}" dt="2023-10-22T13:59:57.551" v="4727" actId="1076"/>
          <ac:spMkLst>
            <pc:docMk/>
            <pc:sldMk cId="1931505168" sldId="260"/>
            <ac:spMk id="11" creationId="{DC2978AD-2015-BCAF-BCF6-785CD8945E56}"/>
          </ac:spMkLst>
        </pc:spChg>
        <pc:spChg chg="add del mod">
          <ac:chgData name="Noyal K Jiji" userId="ba0e31bc3e3b1aa8" providerId="LiveId" clId="{EE9633B0-9944-4BB1-A416-CD1AA6D96BBC}" dt="2023-10-22T09:10:19.233" v="1535" actId="478"/>
          <ac:spMkLst>
            <pc:docMk/>
            <pc:sldMk cId="1931505168" sldId="260"/>
            <ac:spMk id="12" creationId="{82DA0E61-5C2A-D700-AC34-0C97ABCDEF43}"/>
          </ac:spMkLst>
        </pc:spChg>
        <pc:spChg chg="add mod">
          <ac:chgData name="Noyal K Jiji" userId="ba0e31bc3e3b1aa8" providerId="LiveId" clId="{EE9633B0-9944-4BB1-A416-CD1AA6D96BBC}" dt="2023-10-22T11:07:13.082" v="3116" actId="207"/>
          <ac:spMkLst>
            <pc:docMk/>
            <pc:sldMk cId="1931505168" sldId="260"/>
            <ac:spMk id="13" creationId="{AE29F79D-7FAD-4D0D-4881-72BEA5C9A991}"/>
          </ac:spMkLst>
        </pc:spChg>
        <pc:spChg chg="mod">
          <ac:chgData name="Noyal K Jiji" userId="ba0e31bc3e3b1aa8" providerId="LiveId" clId="{EE9633B0-9944-4BB1-A416-CD1AA6D96BBC}" dt="2023-10-22T11:07:16.193" v="3117" actId="207"/>
          <ac:spMkLst>
            <pc:docMk/>
            <pc:sldMk cId="1931505168" sldId="260"/>
            <ac:spMk id="27" creationId="{872CE44C-2CA9-4E4E-4551-A3A0168F563E}"/>
          </ac:spMkLst>
        </pc:spChg>
      </pc:sldChg>
      <pc:sldChg chg="add del">
        <pc:chgData name="Noyal K Jiji" userId="ba0e31bc3e3b1aa8" providerId="LiveId" clId="{EE9633B0-9944-4BB1-A416-CD1AA6D96BBC}" dt="2023-10-21T18:25:52.114" v="1222" actId="47"/>
        <pc:sldMkLst>
          <pc:docMk/>
          <pc:sldMk cId="4209075630" sldId="261"/>
        </pc:sldMkLst>
      </pc:sldChg>
      <pc:sldChg chg="add del">
        <pc:chgData name="Noyal K Jiji" userId="ba0e31bc3e3b1aa8" providerId="LiveId" clId="{EE9633B0-9944-4BB1-A416-CD1AA6D96BBC}" dt="2023-10-21T18:31:31.411" v="1255" actId="47"/>
        <pc:sldMkLst>
          <pc:docMk/>
          <pc:sldMk cId="648183689" sldId="262"/>
        </pc:sldMkLst>
      </pc:sldChg>
      <pc:sldChg chg="add del">
        <pc:chgData name="Noyal K Jiji" userId="ba0e31bc3e3b1aa8" providerId="LiveId" clId="{EE9633B0-9944-4BB1-A416-CD1AA6D96BBC}" dt="2023-10-21T18:25:54.098" v="1223" actId="47"/>
        <pc:sldMkLst>
          <pc:docMk/>
          <pc:sldMk cId="960160740" sldId="263"/>
        </pc:sldMkLst>
      </pc:sldChg>
      <pc:sldChg chg="add del modTransition">
        <pc:chgData name="Noyal K Jiji" userId="ba0e31bc3e3b1aa8" providerId="LiveId" clId="{EE9633B0-9944-4BB1-A416-CD1AA6D96BBC}" dt="2023-10-22T08:40:08.618" v="1417" actId="47"/>
        <pc:sldMkLst>
          <pc:docMk/>
          <pc:sldMk cId="1198271866" sldId="263"/>
        </pc:sldMkLst>
      </pc:sldChg>
      <pc:sldChg chg="add del">
        <pc:chgData name="Noyal K Jiji" userId="ba0e31bc3e3b1aa8" providerId="LiveId" clId="{EE9633B0-9944-4BB1-A416-CD1AA6D96BBC}" dt="2023-10-21T18:38:29.915" v="1315" actId="47"/>
        <pc:sldMkLst>
          <pc:docMk/>
          <pc:sldMk cId="383088738" sldId="264"/>
        </pc:sldMkLst>
      </pc:sldChg>
      <pc:sldChg chg="addSp delSp modSp add mod modTransition setBg">
        <pc:chgData name="Noyal K Jiji" userId="ba0e31bc3e3b1aa8" providerId="LiveId" clId="{EE9633B0-9944-4BB1-A416-CD1AA6D96BBC}" dt="2023-10-22T14:51:27.556" v="4749" actId="1076"/>
        <pc:sldMkLst>
          <pc:docMk/>
          <pc:sldMk cId="330670556" sldId="265"/>
        </pc:sldMkLst>
        <pc:spChg chg="mod">
          <ac:chgData name="Noyal K Jiji" userId="ba0e31bc3e3b1aa8" providerId="LiveId" clId="{EE9633B0-9944-4BB1-A416-CD1AA6D96BBC}" dt="2023-10-22T12:37:18.562" v="4355" actId="207"/>
          <ac:spMkLst>
            <pc:docMk/>
            <pc:sldMk cId="330670556" sldId="265"/>
            <ac:spMk id="2" creationId="{C66A18EE-3E30-3BA0-C1D1-CD22980E89D5}"/>
          </ac:spMkLst>
        </pc:spChg>
        <pc:spChg chg="mod">
          <ac:chgData name="Noyal K Jiji" userId="ba0e31bc3e3b1aa8" providerId="LiveId" clId="{EE9633B0-9944-4BB1-A416-CD1AA6D96BBC}" dt="2023-10-22T12:37:12.420" v="4352" actId="207"/>
          <ac:spMkLst>
            <pc:docMk/>
            <pc:sldMk cId="330670556" sldId="265"/>
            <ac:spMk id="3" creationId="{5BC9F269-4C5E-A055-E1C2-952534D6A97E}"/>
          </ac:spMkLst>
        </pc:spChg>
        <pc:spChg chg="add del mod">
          <ac:chgData name="Noyal K Jiji" userId="ba0e31bc3e3b1aa8" providerId="LiveId" clId="{EE9633B0-9944-4BB1-A416-CD1AA6D96BBC}" dt="2023-10-22T14:51:17.804" v="4748" actId="1076"/>
          <ac:spMkLst>
            <pc:docMk/>
            <pc:sldMk cId="330670556" sldId="265"/>
            <ac:spMk id="4" creationId="{BCF4E2B7-5A82-1331-AA42-4E4A46E80255}"/>
          </ac:spMkLst>
        </pc:spChg>
        <pc:spChg chg="mod">
          <ac:chgData name="Noyal K Jiji" userId="ba0e31bc3e3b1aa8" providerId="LiveId" clId="{EE9633B0-9944-4BB1-A416-CD1AA6D96BBC}" dt="2023-10-22T14:51:27.556" v="4749" actId="1076"/>
          <ac:spMkLst>
            <pc:docMk/>
            <pc:sldMk cId="330670556" sldId="265"/>
            <ac:spMk id="5" creationId="{BDA28355-8A51-34FF-EAD2-3124138533AE}"/>
          </ac:spMkLst>
        </pc:spChg>
        <pc:spChg chg="mod">
          <ac:chgData name="Noyal K Jiji" userId="ba0e31bc3e3b1aa8" providerId="LiveId" clId="{EE9633B0-9944-4BB1-A416-CD1AA6D96BBC}" dt="2023-10-22T12:37:24.920" v="4358" actId="207"/>
          <ac:spMkLst>
            <pc:docMk/>
            <pc:sldMk cId="330670556" sldId="265"/>
            <ac:spMk id="6" creationId="{BB552897-FDA2-3290-4D5E-4DEAD41401E9}"/>
          </ac:spMkLst>
        </pc:spChg>
        <pc:spChg chg="mod">
          <ac:chgData name="Noyal K Jiji" userId="ba0e31bc3e3b1aa8" providerId="LiveId" clId="{EE9633B0-9944-4BB1-A416-CD1AA6D96BBC}" dt="2023-10-22T12:36:54.095" v="4349" actId="207"/>
          <ac:spMkLst>
            <pc:docMk/>
            <pc:sldMk cId="330670556" sldId="265"/>
            <ac:spMk id="7" creationId="{1FF4A774-3338-E172-7D39-32AED36B4101}"/>
          </ac:spMkLst>
        </pc:spChg>
        <pc:spChg chg="del">
          <ac:chgData name="Noyal K Jiji" userId="ba0e31bc3e3b1aa8" providerId="LiveId" clId="{EE9633B0-9944-4BB1-A416-CD1AA6D96BBC}" dt="2023-10-21T18:35:51.049" v="1288" actId="478"/>
          <ac:spMkLst>
            <pc:docMk/>
            <pc:sldMk cId="330670556" sldId="265"/>
            <ac:spMk id="8" creationId="{F43B3CF9-9631-28AE-9FB7-54BBE7EAD84D}"/>
          </ac:spMkLst>
        </pc:spChg>
        <pc:spChg chg="add mod">
          <ac:chgData name="Noyal K Jiji" userId="ba0e31bc3e3b1aa8" providerId="LiveId" clId="{EE9633B0-9944-4BB1-A416-CD1AA6D96BBC}" dt="2023-10-22T11:07:03.569" v="3114" actId="207"/>
          <ac:spMkLst>
            <pc:docMk/>
            <pc:sldMk cId="330670556" sldId="265"/>
            <ac:spMk id="9" creationId="{FD4623FE-3E69-CBB0-BCF4-DCD1E2ED0D19}"/>
          </ac:spMkLst>
        </pc:spChg>
        <pc:spChg chg="mod">
          <ac:chgData name="Noyal K Jiji" userId="ba0e31bc3e3b1aa8" providerId="LiveId" clId="{EE9633B0-9944-4BB1-A416-CD1AA6D96BBC}" dt="2023-10-22T11:07:07.625" v="3115" actId="207"/>
          <ac:spMkLst>
            <pc:docMk/>
            <pc:sldMk cId="330670556" sldId="265"/>
            <ac:spMk id="27" creationId="{872CE44C-2CA9-4E4E-4551-A3A0168F563E}"/>
          </ac:spMkLst>
        </pc:spChg>
      </pc:sldChg>
      <pc:sldChg chg="addSp delSp modSp add mod modTransition setBg">
        <pc:chgData name="Noyal K Jiji" userId="ba0e31bc3e3b1aa8" providerId="LiveId" clId="{EE9633B0-9944-4BB1-A416-CD1AA6D96BBC}" dt="2023-10-22T13:16:01.434" v="4663" actId="1076"/>
        <pc:sldMkLst>
          <pc:docMk/>
          <pc:sldMk cId="1926275807" sldId="266"/>
        </pc:sldMkLst>
        <pc:spChg chg="mod">
          <ac:chgData name="Noyal K Jiji" userId="ba0e31bc3e3b1aa8" providerId="LiveId" clId="{EE9633B0-9944-4BB1-A416-CD1AA6D96BBC}" dt="2023-10-21T18:39:22.239" v="1320" actId="1076"/>
          <ac:spMkLst>
            <pc:docMk/>
            <pc:sldMk cId="1926275807" sldId="266"/>
            <ac:spMk id="2" creationId="{C66A18EE-3E30-3BA0-C1D1-CD22980E89D5}"/>
          </ac:spMkLst>
        </pc:spChg>
        <pc:spChg chg="del mod">
          <ac:chgData name="Noyal K Jiji" userId="ba0e31bc3e3b1aa8" providerId="LiveId" clId="{EE9633B0-9944-4BB1-A416-CD1AA6D96BBC}" dt="2023-10-22T12:43:05.209" v="4373" actId="478"/>
          <ac:spMkLst>
            <pc:docMk/>
            <pc:sldMk cId="1926275807" sldId="266"/>
            <ac:spMk id="3" creationId="{5BC9F269-4C5E-A055-E1C2-952534D6A97E}"/>
          </ac:spMkLst>
        </pc:spChg>
        <pc:spChg chg="mod">
          <ac:chgData name="Noyal K Jiji" userId="ba0e31bc3e3b1aa8" providerId="LiveId" clId="{EE9633B0-9944-4BB1-A416-CD1AA6D96BBC}" dt="2023-10-22T13:13:22.089" v="4593" actId="207"/>
          <ac:spMkLst>
            <pc:docMk/>
            <pc:sldMk cId="1926275807" sldId="266"/>
            <ac:spMk id="4" creationId="{BCF4E2B7-5A82-1331-AA42-4E4A46E80255}"/>
          </ac:spMkLst>
        </pc:spChg>
        <pc:spChg chg="add mod">
          <ac:chgData name="Noyal K Jiji" userId="ba0e31bc3e3b1aa8" providerId="LiveId" clId="{EE9633B0-9944-4BB1-A416-CD1AA6D96BBC}" dt="2023-10-21T18:38:59.777" v="1318" actId="571"/>
          <ac:spMkLst>
            <pc:docMk/>
            <pc:sldMk cId="1926275807" sldId="266"/>
            <ac:spMk id="5" creationId="{13126E15-AD3C-E71A-04ED-6192DC243C61}"/>
          </ac:spMkLst>
        </pc:spChg>
        <pc:spChg chg="add del mod">
          <ac:chgData name="Noyal K Jiji" userId="ba0e31bc3e3b1aa8" providerId="LiveId" clId="{EE9633B0-9944-4BB1-A416-CD1AA6D96BBC}" dt="2023-10-22T12:44:44.390" v="4381" actId="478"/>
          <ac:spMkLst>
            <pc:docMk/>
            <pc:sldMk cId="1926275807" sldId="266"/>
            <ac:spMk id="5" creationId="{B572EB7D-4B33-187F-D355-34783ED1D15C}"/>
          </ac:spMkLst>
        </pc:spChg>
        <pc:spChg chg="mod">
          <ac:chgData name="Noyal K Jiji" userId="ba0e31bc3e3b1aa8" providerId="LiveId" clId="{EE9633B0-9944-4BB1-A416-CD1AA6D96BBC}" dt="2023-10-21T18:39:22.239" v="1320" actId="1076"/>
          <ac:spMkLst>
            <pc:docMk/>
            <pc:sldMk cId="1926275807" sldId="266"/>
            <ac:spMk id="6" creationId="{BB552897-FDA2-3290-4D5E-4DEAD41401E9}"/>
          </ac:spMkLst>
        </pc:spChg>
        <pc:spChg chg="mod">
          <ac:chgData name="Noyal K Jiji" userId="ba0e31bc3e3b1aa8" providerId="LiveId" clId="{EE9633B0-9944-4BB1-A416-CD1AA6D96BBC}" dt="2023-10-21T18:39:22.239" v="1320" actId="1076"/>
          <ac:spMkLst>
            <pc:docMk/>
            <pc:sldMk cId="1926275807" sldId="266"/>
            <ac:spMk id="7" creationId="{1FF4A774-3338-E172-7D39-32AED36B4101}"/>
          </ac:spMkLst>
        </pc:spChg>
        <pc:spChg chg="mod">
          <ac:chgData name="Noyal K Jiji" userId="ba0e31bc3e3b1aa8" providerId="LiveId" clId="{EE9633B0-9944-4BB1-A416-CD1AA6D96BBC}" dt="2023-10-21T18:39:22.239" v="1320" actId="1076"/>
          <ac:spMkLst>
            <pc:docMk/>
            <pc:sldMk cId="1926275807" sldId="266"/>
            <ac:spMk id="8" creationId="{F43B3CF9-9631-28AE-9FB7-54BBE7EAD84D}"/>
          </ac:spMkLst>
        </pc:spChg>
        <pc:spChg chg="mod">
          <ac:chgData name="Noyal K Jiji" userId="ba0e31bc3e3b1aa8" providerId="LiveId" clId="{EE9633B0-9944-4BB1-A416-CD1AA6D96BBC}" dt="2023-10-21T18:39:22.239" v="1320" actId="1076"/>
          <ac:spMkLst>
            <pc:docMk/>
            <pc:sldMk cId="1926275807" sldId="266"/>
            <ac:spMk id="9" creationId="{3367520D-6FC0-0D8C-D15E-376CC0201316}"/>
          </ac:spMkLst>
        </pc:spChg>
        <pc:spChg chg="mod">
          <ac:chgData name="Noyal K Jiji" userId="ba0e31bc3e3b1aa8" providerId="LiveId" clId="{EE9633B0-9944-4BB1-A416-CD1AA6D96BBC}" dt="2023-10-21T18:39:22.239" v="1320" actId="1076"/>
          <ac:spMkLst>
            <pc:docMk/>
            <pc:sldMk cId="1926275807" sldId="266"/>
            <ac:spMk id="10" creationId="{84784E1D-7C33-9598-296F-EFFAB07BE8CF}"/>
          </ac:spMkLst>
        </pc:spChg>
        <pc:spChg chg="mod">
          <ac:chgData name="Noyal K Jiji" userId="ba0e31bc3e3b1aa8" providerId="LiveId" clId="{EE9633B0-9944-4BB1-A416-CD1AA6D96BBC}" dt="2023-10-21T18:39:22.239" v="1320" actId="1076"/>
          <ac:spMkLst>
            <pc:docMk/>
            <pc:sldMk cId="1926275807" sldId="266"/>
            <ac:spMk id="11" creationId="{DC2978AD-2015-BCAF-BCF6-785CD8945E56}"/>
          </ac:spMkLst>
        </pc:spChg>
        <pc:spChg chg="mod">
          <ac:chgData name="Noyal K Jiji" userId="ba0e31bc3e3b1aa8" providerId="LiveId" clId="{EE9633B0-9944-4BB1-A416-CD1AA6D96BBC}" dt="2023-10-21T18:39:22.239" v="1320" actId="1076"/>
          <ac:spMkLst>
            <pc:docMk/>
            <pc:sldMk cId="1926275807" sldId="266"/>
            <ac:spMk id="12" creationId="{82DA0E61-5C2A-D700-AC34-0C97ABCDEF43}"/>
          </ac:spMkLst>
        </pc:spChg>
        <pc:spChg chg="add mod">
          <ac:chgData name="Noyal K Jiji" userId="ba0e31bc3e3b1aa8" providerId="LiveId" clId="{EE9633B0-9944-4BB1-A416-CD1AA6D96BBC}" dt="2023-10-21T18:38:59.777" v="1318" actId="571"/>
          <ac:spMkLst>
            <pc:docMk/>
            <pc:sldMk cId="1926275807" sldId="266"/>
            <ac:spMk id="13" creationId="{6D4B3B92-23C5-9DC2-5A8C-D9511C08B9FA}"/>
          </ac:spMkLst>
        </pc:spChg>
        <pc:spChg chg="add mod">
          <ac:chgData name="Noyal K Jiji" userId="ba0e31bc3e3b1aa8" providerId="LiveId" clId="{EE9633B0-9944-4BB1-A416-CD1AA6D96BBC}" dt="2023-10-22T13:16:00.875" v="4662" actId="1076"/>
          <ac:spMkLst>
            <pc:docMk/>
            <pc:sldMk cId="1926275807" sldId="266"/>
            <ac:spMk id="14" creationId="{74822742-855A-D818-E315-942821701610}"/>
          </ac:spMkLst>
        </pc:spChg>
        <pc:spChg chg="add mod">
          <ac:chgData name="Noyal K Jiji" userId="ba0e31bc3e3b1aa8" providerId="LiveId" clId="{EE9633B0-9944-4BB1-A416-CD1AA6D96BBC}" dt="2023-10-21T18:38:59.777" v="1318" actId="571"/>
          <ac:spMkLst>
            <pc:docMk/>
            <pc:sldMk cId="1926275807" sldId="266"/>
            <ac:spMk id="14" creationId="{FF13DCC5-D944-7062-2BE7-FDAEA119FD32}"/>
          </ac:spMkLst>
        </pc:spChg>
        <pc:spChg chg="add mod">
          <ac:chgData name="Noyal K Jiji" userId="ba0e31bc3e3b1aa8" providerId="LiveId" clId="{EE9633B0-9944-4BB1-A416-CD1AA6D96BBC}" dt="2023-10-21T18:38:59.777" v="1318" actId="571"/>
          <ac:spMkLst>
            <pc:docMk/>
            <pc:sldMk cId="1926275807" sldId="266"/>
            <ac:spMk id="15" creationId="{B8A0E0EC-7185-9312-CF2F-B53656FBA854}"/>
          </ac:spMkLst>
        </pc:spChg>
        <pc:spChg chg="add mod">
          <ac:chgData name="Noyal K Jiji" userId="ba0e31bc3e3b1aa8" providerId="LiveId" clId="{EE9633B0-9944-4BB1-A416-CD1AA6D96BBC}" dt="2023-10-21T18:41:38.975" v="1351" actId="571"/>
          <ac:spMkLst>
            <pc:docMk/>
            <pc:sldMk cId="1926275807" sldId="266"/>
            <ac:spMk id="16" creationId="{4B882D7C-F500-096C-0F0A-198E2C1B3007}"/>
          </ac:spMkLst>
        </pc:spChg>
        <pc:spChg chg="add mod">
          <ac:chgData name="Noyal K Jiji" userId="ba0e31bc3e3b1aa8" providerId="LiveId" clId="{EE9633B0-9944-4BB1-A416-CD1AA6D96BBC}" dt="2023-10-21T18:41:38.423" v="1350" actId="571"/>
          <ac:spMkLst>
            <pc:docMk/>
            <pc:sldMk cId="1926275807" sldId="266"/>
            <ac:spMk id="17" creationId="{04688CBC-0768-4BD4-2B7B-007EA2AF4B2E}"/>
          </ac:spMkLst>
        </pc:spChg>
        <pc:spChg chg="add mod">
          <ac:chgData name="Noyal K Jiji" userId="ba0e31bc3e3b1aa8" providerId="LiveId" clId="{EE9633B0-9944-4BB1-A416-CD1AA6D96BBC}" dt="2023-10-21T18:41:38.190" v="1349" actId="571"/>
          <ac:spMkLst>
            <pc:docMk/>
            <pc:sldMk cId="1926275807" sldId="266"/>
            <ac:spMk id="18" creationId="{65665003-54B7-6827-2CE4-5E16D46B0836}"/>
          </ac:spMkLst>
        </pc:spChg>
        <pc:spChg chg="add del mod">
          <ac:chgData name="Noyal K Jiji" userId="ba0e31bc3e3b1aa8" providerId="LiveId" clId="{EE9633B0-9944-4BB1-A416-CD1AA6D96BBC}" dt="2023-10-21T18:41:37.918" v="1348" actId="571"/>
          <ac:spMkLst>
            <pc:docMk/>
            <pc:sldMk cId="1926275807" sldId="266"/>
            <ac:spMk id="19" creationId="{2A71ABBB-85D4-95A9-BB2C-571BD6E4D3F2}"/>
          </ac:spMkLst>
        </pc:spChg>
        <pc:spChg chg="add del mod">
          <ac:chgData name="Noyal K Jiji" userId="ba0e31bc3e3b1aa8" providerId="LiveId" clId="{EE9633B0-9944-4BB1-A416-CD1AA6D96BBC}" dt="2023-10-21T18:46:51.852" v="1376" actId="478"/>
          <ac:spMkLst>
            <pc:docMk/>
            <pc:sldMk cId="1926275807" sldId="266"/>
            <ac:spMk id="20" creationId="{B69964F5-2636-A709-AEA8-BA2480832427}"/>
          </ac:spMkLst>
        </pc:spChg>
        <pc:spChg chg="add del mod">
          <ac:chgData name="Noyal K Jiji" userId="ba0e31bc3e3b1aa8" providerId="LiveId" clId="{EE9633B0-9944-4BB1-A416-CD1AA6D96BBC}" dt="2023-10-21T18:46:51.018" v="1375" actId="478"/>
          <ac:spMkLst>
            <pc:docMk/>
            <pc:sldMk cId="1926275807" sldId="266"/>
            <ac:spMk id="21" creationId="{0C2556C6-22D4-A580-BAC1-B03B9B990F62}"/>
          </ac:spMkLst>
        </pc:spChg>
        <pc:spChg chg="mod">
          <ac:chgData name="Noyal K Jiji" userId="ba0e31bc3e3b1aa8" providerId="LiveId" clId="{EE9633B0-9944-4BB1-A416-CD1AA6D96BBC}" dt="2023-10-22T13:16:01.434" v="4663" actId="1076"/>
          <ac:spMkLst>
            <pc:docMk/>
            <pc:sldMk cId="1926275807" sldId="266"/>
            <ac:spMk id="27" creationId="{872CE44C-2CA9-4E4E-4551-A3A0168F563E}"/>
          </ac:spMkLst>
        </pc:spChg>
        <pc:picChg chg="add del mod">
          <ac:chgData name="Noyal K Jiji" userId="ba0e31bc3e3b1aa8" providerId="LiveId" clId="{EE9633B0-9944-4BB1-A416-CD1AA6D96BBC}" dt="2023-10-22T12:45:12.517" v="4384" actId="478"/>
          <ac:picMkLst>
            <pc:docMk/>
            <pc:sldMk cId="1926275807" sldId="266"/>
            <ac:picMk id="16" creationId="{AE93CA14-4448-A737-B390-4B100177023E}"/>
          </ac:picMkLst>
        </pc:picChg>
        <pc:picChg chg="add mod">
          <ac:chgData name="Noyal K Jiji" userId="ba0e31bc3e3b1aa8" providerId="LiveId" clId="{EE9633B0-9944-4BB1-A416-CD1AA6D96BBC}" dt="2023-10-22T12:58:53.901" v="4479" actId="14100"/>
          <ac:picMkLst>
            <pc:docMk/>
            <pc:sldMk cId="1926275807" sldId="266"/>
            <ac:picMk id="18" creationId="{1D64593A-8696-5DA9-FF13-A2F23D646114}"/>
          </ac:picMkLst>
        </pc:picChg>
      </pc:sldChg>
      <pc:sldChg chg="add del">
        <pc:chgData name="Noyal K Jiji" userId="ba0e31bc3e3b1aa8" providerId="LiveId" clId="{EE9633B0-9944-4BB1-A416-CD1AA6D96BBC}" dt="2023-10-22T09:31:01.038" v="1614" actId="2696"/>
        <pc:sldMkLst>
          <pc:docMk/>
          <pc:sldMk cId="946791579" sldId="267"/>
        </pc:sldMkLst>
      </pc:sldChg>
      <pc:sldChg chg="addSp delSp modSp add mod setBg">
        <pc:chgData name="Noyal K Jiji" userId="ba0e31bc3e3b1aa8" providerId="LiveId" clId="{EE9633B0-9944-4BB1-A416-CD1AA6D96BBC}" dt="2023-10-22T14:08:34.256" v="4746" actId="1076"/>
        <pc:sldMkLst>
          <pc:docMk/>
          <pc:sldMk cId="3827933703" sldId="267"/>
        </pc:sldMkLst>
        <pc:spChg chg="mod ord">
          <ac:chgData name="Noyal K Jiji" userId="ba0e31bc3e3b1aa8" providerId="LiveId" clId="{EE9633B0-9944-4BB1-A416-CD1AA6D96BBC}" dt="2023-10-22T14:00:53.327" v="4738" actId="14100"/>
          <ac:spMkLst>
            <pc:docMk/>
            <pc:sldMk cId="3827933703" sldId="267"/>
            <ac:spMk id="2" creationId="{C66A18EE-3E30-3BA0-C1D1-CD22980E89D5}"/>
          </ac:spMkLst>
        </pc:spChg>
        <pc:spChg chg="mod modVis">
          <ac:chgData name="Noyal K Jiji" userId="ba0e31bc3e3b1aa8" providerId="LiveId" clId="{EE9633B0-9944-4BB1-A416-CD1AA6D96BBC}" dt="2023-10-22T14:00:50.767" v="4737" actId="14100"/>
          <ac:spMkLst>
            <pc:docMk/>
            <pc:sldMk cId="3827933703" sldId="267"/>
            <ac:spMk id="3" creationId="{5BC9F269-4C5E-A055-E1C2-952534D6A97E}"/>
          </ac:spMkLst>
        </pc:spChg>
        <pc:spChg chg="del">
          <ac:chgData name="Noyal K Jiji" userId="ba0e31bc3e3b1aa8" providerId="LiveId" clId="{EE9633B0-9944-4BB1-A416-CD1AA6D96BBC}" dt="2023-10-22T09:32:03.474" v="1616" actId="478"/>
          <ac:spMkLst>
            <pc:docMk/>
            <pc:sldMk cId="3827933703" sldId="267"/>
            <ac:spMk id="4" creationId="{BCF4E2B7-5A82-1331-AA42-4E4A46E80255}"/>
          </ac:spMkLst>
        </pc:spChg>
        <pc:spChg chg="mod">
          <ac:chgData name="Noyal K Jiji" userId="ba0e31bc3e3b1aa8" providerId="LiveId" clId="{EE9633B0-9944-4BB1-A416-CD1AA6D96BBC}" dt="2023-10-22T12:30:34.996" v="4303" actId="207"/>
          <ac:spMkLst>
            <pc:docMk/>
            <pc:sldMk cId="3827933703" sldId="267"/>
            <ac:spMk id="5" creationId="{BDA28355-8A51-34FF-EAD2-3124138533AE}"/>
          </ac:spMkLst>
        </pc:spChg>
        <pc:spChg chg="mod">
          <ac:chgData name="Noyal K Jiji" userId="ba0e31bc3e3b1aa8" providerId="LiveId" clId="{EE9633B0-9944-4BB1-A416-CD1AA6D96BBC}" dt="2023-10-22T14:00:36.502" v="4732" actId="14100"/>
          <ac:spMkLst>
            <pc:docMk/>
            <pc:sldMk cId="3827933703" sldId="267"/>
            <ac:spMk id="6" creationId="{BB552897-FDA2-3290-4D5E-4DEAD41401E9}"/>
          </ac:spMkLst>
        </pc:spChg>
        <pc:spChg chg="mod">
          <ac:chgData name="Noyal K Jiji" userId="ba0e31bc3e3b1aa8" providerId="LiveId" clId="{EE9633B0-9944-4BB1-A416-CD1AA6D96BBC}" dt="2023-10-22T14:00:55.166" v="4739" actId="14100"/>
          <ac:spMkLst>
            <pc:docMk/>
            <pc:sldMk cId="3827933703" sldId="267"/>
            <ac:spMk id="7" creationId="{1FF4A774-3338-E172-7D39-32AED36B4101}"/>
          </ac:spMkLst>
        </pc:spChg>
        <pc:spChg chg="mod">
          <ac:chgData name="Noyal K Jiji" userId="ba0e31bc3e3b1aa8" providerId="LiveId" clId="{EE9633B0-9944-4BB1-A416-CD1AA6D96BBC}" dt="2023-10-22T14:00:48.247" v="4736" actId="14100"/>
          <ac:spMkLst>
            <pc:docMk/>
            <pc:sldMk cId="3827933703" sldId="267"/>
            <ac:spMk id="8" creationId="{F43B3CF9-9631-28AE-9FB7-54BBE7EAD84D}"/>
          </ac:spMkLst>
        </pc:spChg>
        <pc:spChg chg="add del mod">
          <ac:chgData name="Noyal K Jiji" userId="ba0e31bc3e3b1aa8" providerId="LiveId" clId="{EE9633B0-9944-4BB1-A416-CD1AA6D96BBC}" dt="2023-10-22T09:41:03.606" v="1686" actId="478"/>
          <ac:spMkLst>
            <pc:docMk/>
            <pc:sldMk cId="3827933703" sldId="267"/>
            <ac:spMk id="10" creationId="{75B0CB1F-8CD9-7FC7-EF5D-18289EDF9072}"/>
          </ac:spMkLst>
        </pc:spChg>
        <pc:spChg chg="add mod">
          <ac:chgData name="Noyal K Jiji" userId="ba0e31bc3e3b1aa8" providerId="LiveId" clId="{EE9633B0-9944-4BB1-A416-CD1AA6D96BBC}" dt="2023-10-22T14:08:34.256" v="4746" actId="1076"/>
          <ac:spMkLst>
            <pc:docMk/>
            <pc:sldMk cId="3827933703" sldId="267"/>
            <ac:spMk id="11" creationId="{BA9009BA-86CB-1C40-0EE6-6E624D2B23E4}"/>
          </ac:spMkLst>
        </pc:spChg>
        <pc:spChg chg="add del mod">
          <ac:chgData name="Noyal K Jiji" userId="ba0e31bc3e3b1aa8" providerId="LiveId" clId="{EE9633B0-9944-4BB1-A416-CD1AA6D96BBC}" dt="2023-10-22T09:42:17.054" v="1725" actId="478"/>
          <ac:spMkLst>
            <pc:docMk/>
            <pc:sldMk cId="3827933703" sldId="267"/>
            <ac:spMk id="12" creationId="{A1BCE0B9-504C-DA9C-6914-07196F5A4C00}"/>
          </ac:spMkLst>
        </pc:spChg>
        <pc:spChg chg="add mod">
          <ac:chgData name="Noyal K Jiji" userId="ba0e31bc3e3b1aa8" providerId="LiveId" clId="{EE9633B0-9944-4BB1-A416-CD1AA6D96BBC}" dt="2023-10-22T13:14:06.442" v="4599" actId="14100"/>
          <ac:spMkLst>
            <pc:docMk/>
            <pc:sldMk cId="3827933703" sldId="267"/>
            <ac:spMk id="13" creationId="{769E4F61-7224-6B1A-7DC4-4E4A4A3D3941}"/>
          </ac:spMkLst>
        </pc:spChg>
        <pc:spChg chg="mod ord">
          <ac:chgData name="Noyal K Jiji" userId="ba0e31bc3e3b1aa8" providerId="LiveId" clId="{EE9633B0-9944-4BB1-A416-CD1AA6D96BBC}" dt="2023-10-22T14:00:59.398" v="4740" actId="1076"/>
          <ac:spMkLst>
            <pc:docMk/>
            <pc:sldMk cId="3827933703" sldId="267"/>
            <ac:spMk id="27" creationId="{872CE44C-2CA9-4E4E-4551-A3A0168F563E}"/>
          </ac:spMkLst>
        </pc:spChg>
      </pc:sldChg>
      <pc:sldChg chg="addSp delSp modSp add del mod">
        <pc:chgData name="Noyal K Jiji" userId="ba0e31bc3e3b1aa8" providerId="LiveId" clId="{EE9633B0-9944-4BB1-A416-CD1AA6D96BBC}" dt="2023-10-22T09:30:10.204" v="1608" actId="2696"/>
        <pc:sldMkLst>
          <pc:docMk/>
          <pc:sldMk cId="2331127089" sldId="268"/>
        </pc:sldMkLst>
        <pc:spChg chg="mod">
          <ac:chgData name="Noyal K Jiji" userId="ba0e31bc3e3b1aa8" providerId="LiveId" clId="{EE9633B0-9944-4BB1-A416-CD1AA6D96BBC}" dt="2023-10-22T09:28:27.600" v="1606" actId="11530"/>
          <ac:spMkLst>
            <pc:docMk/>
            <pc:sldMk cId="2331127089" sldId="268"/>
            <ac:spMk id="2" creationId="{C66A18EE-3E30-3BA0-C1D1-CD22980E89D5}"/>
          </ac:spMkLst>
        </pc:spChg>
        <pc:spChg chg="mod">
          <ac:chgData name="Noyal K Jiji" userId="ba0e31bc3e3b1aa8" providerId="LiveId" clId="{EE9633B0-9944-4BB1-A416-CD1AA6D96BBC}" dt="2023-10-22T09:28:27.600" v="1606" actId="11530"/>
          <ac:spMkLst>
            <pc:docMk/>
            <pc:sldMk cId="2331127089" sldId="268"/>
            <ac:spMk id="3" creationId="{5BC9F269-4C5E-A055-E1C2-952534D6A97E}"/>
          </ac:spMkLst>
        </pc:spChg>
        <pc:spChg chg="mod">
          <ac:chgData name="Noyal K Jiji" userId="ba0e31bc3e3b1aa8" providerId="LiveId" clId="{EE9633B0-9944-4BB1-A416-CD1AA6D96BBC}" dt="2023-10-22T09:30:05.126" v="1607" actId="1076"/>
          <ac:spMkLst>
            <pc:docMk/>
            <pc:sldMk cId="2331127089" sldId="268"/>
            <ac:spMk id="6" creationId="{BB552897-FDA2-3290-4D5E-4DEAD41401E9}"/>
          </ac:spMkLst>
        </pc:spChg>
        <pc:spChg chg="mod">
          <ac:chgData name="Noyal K Jiji" userId="ba0e31bc3e3b1aa8" providerId="LiveId" clId="{EE9633B0-9944-4BB1-A416-CD1AA6D96BBC}" dt="2023-10-22T09:28:27.600" v="1606" actId="11530"/>
          <ac:spMkLst>
            <pc:docMk/>
            <pc:sldMk cId="2331127089" sldId="268"/>
            <ac:spMk id="7" creationId="{1FF4A774-3338-E172-7D39-32AED36B4101}"/>
          </ac:spMkLst>
        </pc:spChg>
        <pc:spChg chg="mod">
          <ac:chgData name="Noyal K Jiji" userId="ba0e31bc3e3b1aa8" providerId="LiveId" clId="{EE9633B0-9944-4BB1-A416-CD1AA6D96BBC}" dt="2023-10-22T09:28:27.600" v="1606" actId="11530"/>
          <ac:spMkLst>
            <pc:docMk/>
            <pc:sldMk cId="2331127089" sldId="268"/>
            <ac:spMk id="8" creationId="{F43B3CF9-9631-28AE-9FB7-54BBE7EAD84D}"/>
          </ac:spMkLst>
        </pc:spChg>
        <pc:spChg chg="add del">
          <ac:chgData name="Noyal K Jiji" userId="ba0e31bc3e3b1aa8" providerId="LiveId" clId="{EE9633B0-9944-4BB1-A416-CD1AA6D96BBC}" dt="2023-10-22T09:28:13.941" v="1605" actId="11529"/>
          <ac:spMkLst>
            <pc:docMk/>
            <pc:sldMk cId="2331127089" sldId="268"/>
            <ac:spMk id="9" creationId="{A7CA18FC-12C6-0960-A73A-E5D88A3374B4}"/>
          </ac:spMkLst>
        </pc:spChg>
      </pc:sldChg>
      <pc:sldChg chg="modSp add del mod">
        <pc:chgData name="Noyal K Jiji" userId="ba0e31bc3e3b1aa8" providerId="LiveId" clId="{EE9633B0-9944-4BB1-A416-CD1AA6D96BBC}" dt="2023-10-22T09:30:54.176" v="1613" actId="2696"/>
        <pc:sldMkLst>
          <pc:docMk/>
          <pc:sldMk cId="3782238281" sldId="268"/>
        </pc:sldMkLst>
        <pc:spChg chg="mod">
          <ac:chgData name="Noyal K Jiji" userId="ba0e31bc3e3b1aa8" providerId="LiveId" clId="{EE9633B0-9944-4BB1-A416-CD1AA6D96BBC}" dt="2023-10-22T09:30:24.247" v="1610"/>
          <ac:spMkLst>
            <pc:docMk/>
            <pc:sldMk cId="3782238281" sldId="268"/>
            <ac:spMk id="6" creationId="{BB552897-FDA2-3290-4D5E-4DEAD41401E9}"/>
          </ac:spMkLst>
        </pc:spChg>
      </pc:sldChg>
      <pc:sldChg chg="add del">
        <pc:chgData name="Noyal K Jiji" userId="ba0e31bc3e3b1aa8" providerId="LiveId" clId="{EE9633B0-9944-4BB1-A416-CD1AA6D96BBC}" dt="2023-10-22T09:30:45.114" v="1612" actId="2696"/>
        <pc:sldMkLst>
          <pc:docMk/>
          <pc:sldMk cId="305781998" sldId="269"/>
        </pc:sldMkLst>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xmlns=""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xmlns="" id="{EAE2DAFA-435E-AAF9-8B67-495E5AFDCD91}"/>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5B407A58-3351-E479-1A0C-2FF49FA42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1789E10-2433-2ECB-9C92-571B583A4CF1}"/>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404016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EDC9908-8F95-8DFC-72CC-158552B56735}"/>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2C26C9BE-9060-50CB-2BB7-07307FF89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84A835B-97D3-BC22-F0B8-4986D4636271}"/>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956330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485B0252-346C-F6F4-3642-19F571550D45}"/>
              </a:ext>
            </a:extLst>
          </p:cNvPr>
          <p:cNvSpPr>
            <a:spLocks noGrp="1"/>
          </p:cNvSpPr>
          <p:nvPr>
            <p:ph type="title" orient="vert"/>
          </p:nvPr>
        </p:nvSpPr>
        <p:spPr>
          <a:xfrm>
            <a:off x="9634888" y="578497"/>
            <a:ext cx="2047037" cy="5598466"/>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xmlns="" id="{F798DA36-7351-9D6A-518B-678AB8A507D3}"/>
              </a:ext>
            </a:extLst>
          </p:cNvPr>
          <p:cNvSpPr>
            <a:spLocks noGrp="1"/>
          </p:cNvSpPr>
          <p:nvPr>
            <p:ph type="body" orient="vert" idx="1"/>
          </p:nvPr>
        </p:nvSpPr>
        <p:spPr>
          <a:xfrm>
            <a:off x="838200" y="578497"/>
            <a:ext cx="8796688" cy="559846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8846BDFF-D746-836C-04B8-CA89AD5D1466}"/>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919AA929-A9E6-FF9C-0C59-177F892D6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9316D893-7E81-90DC-4139-7687B39C3AC8}"/>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259089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0B9485D1-E172-8F0A-A425-3097B3ABCFB4}"/>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B17E6B5E-6174-FD5C-41E8-FFC44C650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BF72154-F85B-E301-DA57-E314D7315916}"/>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577096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44E99186-7E5A-60AF-DE69-5C7DA71611AB}"/>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82FA13D1-1FBA-E820-323B-77B41F1A6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FB39BE85-85F6-4636-C651-D87CC969A49E}"/>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49080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xmlns=""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897D0B7E-1A60-DA52-6965-92412B1C2F9F}"/>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6" name="Footer Placeholder 5">
            <a:extLst>
              <a:ext uri="{FF2B5EF4-FFF2-40B4-BE49-F238E27FC236}">
                <a16:creationId xmlns:a16="http://schemas.microsoft.com/office/drawing/2014/main" xmlns="" id="{C2BDD5A2-CE3E-3215-6DAA-F75C0D122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B1B822F1-284A-1786-FAF2-72129E2FE64D}"/>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3163924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xmlns=""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4E3B3581-658A-8487-F9CB-E79F2BFF27E4}"/>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8" name="Footer Placeholder 7">
            <a:extLst>
              <a:ext uri="{FF2B5EF4-FFF2-40B4-BE49-F238E27FC236}">
                <a16:creationId xmlns:a16="http://schemas.microsoft.com/office/drawing/2014/main" xmlns="" id="{949D76D8-9033-26CF-BF4C-AECCC685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E02A06B8-CC1D-542F-D8EB-7625046B91D2}"/>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4980453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E89E8268-7232-2944-F1BD-399F9419B563}"/>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4" name="Footer Placeholder 3">
            <a:extLst>
              <a:ext uri="{FF2B5EF4-FFF2-40B4-BE49-F238E27FC236}">
                <a16:creationId xmlns:a16="http://schemas.microsoft.com/office/drawing/2014/main" xmlns="" id="{6B968DDD-323F-89A1-84E3-DDBA626D93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98FBDC76-671D-1671-DCE2-D5658BD40E29}"/>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514050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49BC4D82-0182-501C-9231-46767680476E}"/>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3" name="Footer Placeholder 2">
            <a:extLst>
              <a:ext uri="{FF2B5EF4-FFF2-40B4-BE49-F238E27FC236}">
                <a16:creationId xmlns:a16="http://schemas.microsoft.com/office/drawing/2014/main" xmlns="" id="{10EAA6C9-A7F3-19F1-D17C-A1D83FAF55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34EBB816-1B94-116F-92D4-6043AE9E0C6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002622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xmlns=""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xmlns=""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93F05638-7A56-469A-825A-1DFA600254C8}"/>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6" name="Footer Placeholder 5">
            <a:extLst>
              <a:ext uri="{FF2B5EF4-FFF2-40B4-BE49-F238E27FC236}">
                <a16:creationId xmlns:a16="http://schemas.microsoft.com/office/drawing/2014/main" xmlns="" id="{9C85A215-184B-2105-0279-ED02F64458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2C7CA46-892B-253A-3A28-7414E17B837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9816593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xmlns=""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xmlns=""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920B235E-39C7-4C78-20EF-DB48ECD9CB90}"/>
              </a:ext>
            </a:extLst>
          </p:cNvPr>
          <p:cNvSpPr>
            <a:spLocks noGrp="1"/>
          </p:cNvSpPr>
          <p:nvPr>
            <p:ph type="dt" sz="half" idx="10"/>
          </p:nvPr>
        </p:nvSpPr>
        <p:spPr/>
        <p:txBody>
          <a:bodyPr/>
          <a:lstStyle/>
          <a:p>
            <a:fld id="{999A8DD2-C443-44AD-85B3-4CE72B962C5F}" type="datetimeFigureOut">
              <a:rPr lang="en-US" smtClean="0"/>
              <a:t>10/22/2023</a:t>
            </a:fld>
            <a:endParaRPr lang="en-US"/>
          </a:p>
        </p:txBody>
      </p:sp>
      <p:sp>
        <p:nvSpPr>
          <p:cNvPr id="6" name="Footer Placeholder 5">
            <a:extLst>
              <a:ext uri="{FF2B5EF4-FFF2-40B4-BE49-F238E27FC236}">
                <a16:creationId xmlns:a16="http://schemas.microsoft.com/office/drawing/2014/main" xmlns="" id="{7FDC75DA-9A78-9AB9-7171-95A08CC51C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5EFE1A03-DCCB-53C7-DBFE-2AD55C90591B}"/>
              </a:ext>
            </a:extLst>
          </p:cNvPr>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159332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xmlns=""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xmlns=""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999A8DD2-C443-44AD-85B3-4CE72B962C5F}" type="datetimeFigureOut">
              <a:rPr lang="en-US" smtClean="0"/>
              <a:t>10/22/2023</a:t>
            </a:fld>
            <a:endParaRPr lang="en-US"/>
          </a:p>
        </p:txBody>
      </p:sp>
      <p:sp>
        <p:nvSpPr>
          <p:cNvPr id="5" name="Footer Placeholder 4">
            <a:extLst>
              <a:ext uri="{FF2B5EF4-FFF2-40B4-BE49-F238E27FC236}">
                <a16:creationId xmlns:a16="http://schemas.microsoft.com/office/drawing/2014/main" xmlns=""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xmlns=""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590981346"/>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Lst>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56000"/>
                    </a14:imgEffect>
                  </a14:imgLayer>
                </a14:imgProps>
              </a:ext>
            </a:extLst>
          </a:blip>
          <a:srcRect/>
          <a:stretch>
            <a:fillRect t="-17000" b="-17000"/>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a:off x="-1682559" y="229486"/>
            <a:ext cx="6718935" cy="6162906"/>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59000"/>
            </a:srgbClr>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Rectangle: Rounded Corners 1">
            <a:extLst>
              <a:ext uri="{FF2B5EF4-FFF2-40B4-BE49-F238E27FC236}">
                <a16:creationId xmlns:a16="http://schemas.microsoft.com/office/drawing/2014/main" xmlns="" id="{37B438CF-8C3A-1913-A9D3-74338991CC87}"/>
              </a:ext>
            </a:extLst>
          </p:cNvPr>
          <p:cNvSpPr/>
          <p:nvPr/>
        </p:nvSpPr>
        <p:spPr>
          <a:xfrm>
            <a:off x="8267701" y="4872355"/>
            <a:ext cx="3924299" cy="1914525"/>
          </a:xfrm>
          <a:prstGeom prst="roundRect">
            <a:avLst/>
          </a:prstGeom>
          <a:solidFill>
            <a:schemeClr val="bg1"/>
          </a:solidFill>
          <a:ln>
            <a:no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Gill Sans Nova Cond Ultra Bold" panose="020B0B04020104020203" pitchFamily="34" charset="0"/>
              </a:rPr>
              <a:t>Presented By GROUP – 8</a:t>
            </a:r>
          </a:p>
          <a:p>
            <a:pPr algn="ctr"/>
            <a:r>
              <a:rPr lang="en-US" dirty="0">
                <a:solidFill>
                  <a:schemeClr val="tx1"/>
                </a:solidFill>
                <a:latin typeface="Gill Sans Nova Cond Ultra Bold" panose="020B0B04020104020203" pitchFamily="34" charset="0"/>
              </a:rPr>
              <a:t>Members:</a:t>
            </a:r>
          </a:p>
          <a:p>
            <a:pPr algn="r"/>
            <a:r>
              <a:rPr lang="en-US" sz="1600" dirty="0">
                <a:solidFill>
                  <a:schemeClr val="tx1"/>
                </a:solidFill>
                <a:latin typeface="Gill Sans Nova Cond XBd" panose="020B0A06020104020203" pitchFamily="34" charset="0"/>
              </a:rPr>
              <a:t>Praneet - (2302570049) </a:t>
            </a:r>
          </a:p>
          <a:p>
            <a:pPr algn="r"/>
            <a:r>
              <a:rPr lang="en-US" sz="1600" dirty="0">
                <a:solidFill>
                  <a:schemeClr val="tx1"/>
                </a:solidFill>
                <a:latin typeface="Gill Sans Nova Cond XBd" panose="020B0A06020104020203" pitchFamily="34" charset="0"/>
              </a:rPr>
              <a:t>Anjali Sharma - (2302480001)</a:t>
            </a:r>
          </a:p>
          <a:p>
            <a:pPr algn="r"/>
            <a:r>
              <a:rPr lang="en-US" sz="1600" dirty="0">
                <a:solidFill>
                  <a:schemeClr val="tx1"/>
                </a:solidFill>
                <a:latin typeface="Gill Sans Nova Cond XBd" panose="020B0A06020104020203" pitchFamily="34" charset="0"/>
              </a:rPr>
              <a:t>Sonal </a:t>
            </a:r>
            <a:r>
              <a:rPr lang="en-US" sz="1600" dirty="0" err="1">
                <a:solidFill>
                  <a:schemeClr val="tx1"/>
                </a:solidFill>
                <a:latin typeface="Gill Sans Nova Cond XBd" panose="020B0A06020104020203" pitchFamily="34" charset="0"/>
              </a:rPr>
              <a:t>choudhary</a:t>
            </a:r>
            <a:r>
              <a:rPr lang="en-US" sz="1600" dirty="0">
                <a:solidFill>
                  <a:schemeClr val="tx1"/>
                </a:solidFill>
                <a:latin typeface="Gill Sans Nova Cond XBd" panose="020B0A06020104020203" pitchFamily="34" charset="0"/>
              </a:rPr>
              <a:t> - (2302570019)</a:t>
            </a:r>
          </a:p>
          <a:p>
            <a:pPr algn="r"/>
            <a:r>
              <a:rPr lang="en-US" sz="1600" dirty="0">
                <a:solidFill>
                  <a:schemeClr val="tx1"/>
                </a:solidFill>
                <a:latin typeface="Gill Sans Nova Cond XBd" panose="020B0A06020104020203" pitchFamily="34" charset="0"/>
              </a:rPr>
              <a:t>Noyal K Jiji - (2302570023)</a:t>
            </a:r>
          </a:p>
          <a:p>
            <a:pPr algn="r"/>
            <a:r>
              <a:rPr lang="en-US" sz="1600" dirty="0">
                <a:solidFill>
                  <a:schemeClr val="tx1"/>
                </a:solidFill>
                <a:latin typeface="Gill Sans Nova Cond XBd" panose="020B0A06020104020203" pitchFamily="34" charset="0"/>
              </a:rPr>
              <a:t>         </a:t>
            </a:r>
            <a:r>
              <a:rPr lang="en-US" sz="1600" dirty="0" err="1">
                <a:solidFill>
                  <a:schemeClr val="tx1"/>
                </a:solidFill>
                <a:latin typeface="Gill Sans Nova Cond XBd" panose="020B0A06020104020203" pitchFamily="34" charset="0"/>
              </a:rPr>
              <a:t>Kshitij</a:t>
            </a:r>
            <a:r>
              <a:rPr lang="en-US" sz="1600" dirty="0">
                <a:solidFill>
                  <a:schemeClr val="tx1"/>
                </a:solidFill>
                <a:latin typeface="Gill Sans Nova Cond XBd" panose="020B0A06020104020203" pitchFamily="34" charset="0"/>
              </a:rPr>
              <a:t> </a:t>
            </a:r>
            <a:r>
              <a:rPr lang="en-US" sz="1600" dirty="0" err="1">
                <a:solidFill>
                  <a:schemeClr val="tx1"/>
                </a:solidFill>
                <a:latin typeface="Gill Sans Nova Cond XBd" panose="020B0A06020104020203" pitchFamily="34" charset="0"/>
              </a:rPr>
              <a:t>Gumber</a:t>
            </a:r>
            <a:r>
              <a:rPr lang="en-US" sz="1600" dirty="0">
                <a:solidFill>
                  <a:schemeClr val="tx1"/>
                </a:solidFill>
                <a:latin typeface="Gill Sans Nova Cond XBd" panose="020B0A06020104020203" pitchFamily="34" charset="0"/>
              </a:rPr>
              <a:t> - (2302480028)</a:t>
            </a:r>
          </a:p>
        </p:txBody>
      </p:sp>
      <p:sp>
        <p:nvSpPr>
          <p:cNvPr id="4" name="TextBox 3">
            <a:extLst>
              <a:ext uri="{FF2B5EF4-FFF2-40B4-BE49-F238E27FC236}">
                <a16:creationId xmlns:a16="http://schemas.microsoft.com/office/drawing/2014/main" xmlns="" id="{2919E4FF-F69D-EC9E-013C-00381A5000FE}"/>
              </a:ext>
            </a:extLst>
          </p:cNvPr>
          <p:cNvSpPr txBox="1"/>
          <p:nvPr/>
        </p:nvSpPr>
        <p:spPr>
          <a:xfrm>
            <a:off x="5255316" y="706003"/>
            <a:ext cx="5472785" cy="2862322"/>
          </a:xfrm>
          <a:prstGeom prst="rect">
            <a:avLst/>
          </a:prstGeom>
          <a:noFill/>
        </p:spPr>
        <p:txBody>
          <a:bodyPr wrap="square">
            <a:spAutoFit/>
          </a:bodyPr>
          <a:lstStyle/>
          <a:p>
            <a:pPr algn="ctr"/>
            <a:r>
              <a:rPr lang="en-US" sz="6000" dirty="0">
                <a:solidFill>
                  <a:schemeClr val="bg1"/>
                </a:solidFill>
                <a:latin typeface="Gill Sans Nova Cond Ultra Bold" panose="020B0B04020104020203" pitchFamily="34" charset="0"/>
              </a:rPr>
              <a:t>Dell’s Blue Ocean Strategy</a:t>
            </a:r>
          </a:p>
        </p:txBody>
      </p:sp>
    </p:spTree>
    <p:extLst>
      <p:ext uri="{BB962C8B-B14F-4D97-AF65-F5344CB8AC3E}">
        <p14:creationId xmlns:p14="http://schemas.microsoft.com/office/powerpoint/2010/main" val="226573792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2972">
        <p159:morph option="byObject"/>
      </p:transition>
    </mc:Choice>
    <mc:Fallback>
      <p:transition spd="slow" advTm="2972">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48000" contrast="67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a:off x="8666707" y="405783"/>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59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Rounded Corners 3">
            <a:extLst>
              <a:ext uri="{FF2B5EF4-FFF2-40B4-BE49-F238E27FC236}">
                <a16:creationId xmlns:a16="http://schemas.microsoft.com/office/drawing/2014/main" xmlns="" id="{BCF4E2B7-5A82-1331-AA42-4E4A46E80255}"/>
              </a:ext>
            </a:extLst>
          </p:cNvPr>
          <p:cNvSpPr/>
          <p:nvPr/>
        </p:nvSpPr>
        <p:spPr>
          <a:xfrm>
            <a:off x="137347" y="1445689"/>
            <a:ext cx="8529360" cy="2515686"/>
          </a:xfrm>
          <a:prstGeom prst="roundRect">
            <a:avLst/>
          </a:prstGeom>
          <a:solidFill>
            <a:schemeClr val="tx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ill Sans Nova Cond Ultra Bold" panose="020B0B04020104020203" pitchFamily="34" charset="0"/>
              </a:rPr>
              <a:t>The term "Blue Ocean Strategy" refers to a strategic approach in business that involves creating a new, uncontested market space that makes competitors irrelevant. </a:t>
            </a:r>
          </a:p>
          <a:p>
            <a:pPr algn="ctr"/>
            <a:endParaRPr lang="en-US" dirty="0" smtClean="0">
              <a:solidFill>
                <a:schemeClr val="bg1"/>
              </a:solidFill>
              <a:latin typeface="Gill Sans Nova Cond Ultra Bold" panose="020B0B04020104020203" pitchFamily="34" charset="0"/>
            </a:endParaRPr>
          </a:p>
          <a:p>
            <a:pPr algn="ctr"/>
            <a:r>
              <a:rPr lang="en-US" dirty="0" smtClean="0">
                <a:solidFill>
                  <a:schemeClr val="bg1"/>
                </a:solidFill>
                <a:latin typeface="Gill Sans Nova Cond Ultra Bold" panose="020B0B04020104020203" pitchFamily="34" charset="0"/>
              </a:rPr>
              <a:t>This </a:t>
            </a:r>
            <a:r>
              <a:rPr lang="en-US" dirty="0">
                <a:solidFill>
                  <a:schemeClr val="bg1"/>
                </a:solidFill>
                <a:latin typeface="Gill Sans Nova Cond Ultra Bold" panose="020B0B04020104020203" pitchFamily="34" charset="0"/>
              </a:rPr>
              <a:t>concept was developed by W. Chan Kim and Renée Mauborgne in their influential book titled "Blue Ocean Strategy: How to Create Uncontested Market Space and Make the Competition Irrelevant."</a:t>
            </a:r>
          </a:p>
        </p:txBody>
      </p:sp>
      <p:sp>
        <p:nvSpPr>
          <p:cNvPr id="6" name="Rectangle: Rounded Corners 5">
            <a:extLst>
              <a:ext uri="{FF2B5EF4-FFF2-40B4-BE49-F238E27FC236}">
                <a16:creationId xmlns:a16="http://schemas.microsoft.com/office/drawing/2014/main" xmlns="" id="{BB552897-FDA2-3290-4D5E-4DEAD41401E9}"/>
              </a:ext>
            </a:extLst>
          </p:cNvPr>
          <p:cNvSpPr/>
          <p:nvPr/>
        </p:nvSpPr>
        <p:spPr>
          <a:xfrm>
            <a:off x="379033" y="4122276"/>
            <a:ext cx="8367187" cy="1536402"/>
          </a:xfrm>
          <a:prstGeom prst="roundRect">
            <a:avLst/>
          </a:prstGeom>
          <a:solidFill>
            <a:schemeClr val="tx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ill Sans Nova Cond Ultra Bold" panose="020B0B04020104020203" pitchFamily="34" charset="0"/>
              </a:rPr>
              <a:t>The metaphorical "blue ocean" represents an untapped market space that is not yet explored by existing businesses. In contrast, the "red ocean" symbolizes existing industries where competition is intense, and companies are vying for a share of the market. </a:t>
            </a:r>
          </a:p>
        </p:txBody>
      </p:sp>
      <p:sp>
        <p:nvSpPr>
          <p:cNvPr id="5" name="Rectangle: Rounded Corners 4">
            <a:extLst>
              <a:ext uri="{FF2B5EF4-FFF2-40B4-BE49-F238E27FC236}">
                <a16:creationId xmlns:a16="http://schemas.microsoft.com/office/drawing/2014/main" xmlns="" id="{BDA28355-8A51-34FF-EAD2-3124138533AE}"/>
              </a:ext>
            </a:extLst>
          </p:cNvPr>
          <p:cNvSpPr/>
          <p:nvPr/>
        </p:nvSpPr>
        <p:spPr>
          <a:xfrm>
            <a:off x="379033" y="188324"/>
            <a:ext cx="9970914" cy="1006493"/>
          </a:xfrm>
          <a:prstGeom prst="roundRect">
            <a:avLst/>
          </a:prstGeom>
          <a:solidFill>
            <a:schemeClr val="tx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0" lang="en-US" sz="4800" b="1" i="0" u="none" strike="noStrike" kern="1200" cap="none" spc="0" normalizeH="0" baseline="0" noProof="0" dirty="0">
                <a:ln>
                  <a:noFill/>
                </a:ln>
                <a:solidFill>
                  <a:schemeClr val="bg1"/>
                </a:solidFill>
                <a:effectLst/>
                <a:uLnTx/>
                <a:uFillTx/>
                <a:latin typeface="Gill Sans Nova Cond Ultra Bold" panose="020F0502020204030204" pitchFamily="34" charset="0"/>
                <a:ea typeface="+mj-ea"/>
                <a:cs typeface="+mj-cs"/>
              </a:rPr>
              <a:t>What Is Blue Ocean Strategy</a:t>
            </a:r>
            <a:endParaRPr lang="en-US" sz="4800" dirty="0">
              <a:solidFill>
                <a:schemeClr val="bg1"/>
              </a:solidFill>
              <a:latin typeface="Gill Sans Nova Cond Ultra Bold" panose="020B0B04020104020203" pitchFamily="34" charset="0"/>
            </a:endParaRPr>
          </a:p>
        </p:txBody>
      </p:sp>
    </p:spTree>
    <p:extLst>
      <p:ext uri="{BB962C8B-B14F-4D97-AF65-F5344CB8AC3E}">
        <p14:creationId xmlns:p14="http://schemas.microsoft.com/office/powerpoint/2010/main" val="231535552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296">
        <p159:morph option="byObject"/>
      </p:transition>
    </mc:Choice>
    <mc:Fallback>
      <p:transition spd="slow" advTm="296">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50000"/>
                    </a14:imgEffect>
                    <a14:imgEffect>
                      <a14:brightnessContrast bright="-85000" contrast="4000"/>
                    </a14:imgEffect>
                  </a14:imgLayer>
                </a14:imgProps>
              </a:ext>
            </a:extLst>
          </a:blip>
          <a:srcRect/>
          <a:stretch>
            <a:fillRect t="-2000" b="-2000"/>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rot="5400000">
            <a:off x="1747917" y="7059047"/>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63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Rounded Corners 3">
            <a:extLst>
              <a:ext uri="{FF2B5EF4-FFF2-40B4-BE49-F238E27FC236}">
                <a16:creationId xmlns:a16="http://schemas.microsoft.com/office/drawing/2014/main" xmlns="" id="{BCF4E2B7-5A82-1331-AA42-4E4A46E80255}"/>
              </a:ext>
            </a:extLst>
          </p:cNvPr>
          <p:cNvSpPr/>
          <p:nvPr/>
        </p:nvSpPr>
        <p:spPr>
          <a:xfrm>
            <a:off x="348165" y="1076445"/>
            <a:ext cx="11677929" cy="1241554"/>
          </a:xfrm>
          <a:prstGeom prst="roundRect">
            <a:avLst/>
          </a:prstGeom>
          <a:solidFill>
            <a:srgbClr val="00B0F0">
              <a:alpha val="26000"/>
            </a:srgb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ill Sans Nova Cond Ultra Bold" panose="020B0B04020104020203" pitchFamily="34" charset="0"/>
              </a:rPr>
              <a:t>Dell's build-to-order business model began in the 1980s. Michael Dell founded the company in 1984. The build-to-order model, where Dell would assemble computers based on customer specifications, was a Blue Ocean strategy that set the company apart from its competitors.</a:t>
            </a:r>
          </a:p>
        </p:txBody>
      </p:sp>
      <p:sp>
        <p:nvSpPr>
          <p:cNvPr id="2" name="Oval 1">
            <a:extLst>
              <a:ext uri="{FF2B5EF4-FFF2-40B4-BE49-F238E27FC236}">
                <a16:creationId xmlns:a16="http://schemas.microsoft.com/office/drawing/2014/main" xmlns="" id="{C66A18EE-3E30-3BA0-C1D1-CD22980E89D5}"/>
              </a:ext>
            </a:extLst>
          </p:cNvPr>
          <p:cNvSpPr/>
          <p:nvPr/>
        </p:nvSpPr>
        <p:spPr>
          <a:xfrm>
            <a:off x="2336318" y="3865614"/>
            <a:ext cx="2931098" cy="2306875"/>
          </a:xfrm>
          <a:prstGeom prst="ellipse">
            <a:avLst/>
          </a:prstGeom>
          <a:solidFill>
            <a:srgbClr val="00B0F0">
              <a:alpha val="26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Efficient Supply Chain</a:t>
            </a:r>
          </a:p>
        </p:txBody>
      </p:sp>
      <p:sp>
        <p:nvSpPr>
          <p:cNvPr id="6" name="Oval 5">
            <a:extLst>
              <a:ext uri="{FF2B5EF4-FFF2-40B4-BE49-F238E27FC236}">
                <a16:creationId xmlns:a16="http://schemas.microsoft.com/office/drawing/2014/main" xmlns="" id="{BB552897-FDA2-3290-4D5E-4DEAD41401E9}"/>
              </a:ext>
            </a:extLst>
          </p:cNvPr>
          <p:cNvSpPr/>
          <p:nvPr/>
        </p:nvSpPr>
        <p:spPr>
          <a:xfrm>
            <a:off x="0" y="2318000"/>
            <a:ext cx="3126215" cy="2432298"/>
          </a:xfrm>
          <a:prstGeom prst="ellipse">
            <a:avLst/>
          </a:prstGeom>
          <a:solidFill>
            <a:srgbClr val="00B0F0">
              <a:alpha val="26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Customization and </a:t>
            </a:r>
            <a:r>
              <a:rPr lang="en-US" sz="2400" dirty="0" smtClean="0">
                <a:solidFill>
                  <a:schemeClr val="bg1"/>
                </a:solidFill>
                <a:latin typeface="Gill Sans Nova Cond Ultra Bold" panose="020B0B04020104020203" pitchFamily="34" charset="0"/>
              </a:rPr>
              <a:t>Personalization</a:t>
            </a:r>
            <a:endParaRPr lang="en-US" sz="2400" dirty="0">
              <a:solidFill>
                <a:schemeClr val="bg1"/>
              </a:solidFill>
              <a:latin typeface="Gill Sans Nova Cond Ultra Bold" panose="020B0B04020104020203" pitchFamily="34" charset="0"/>
            </a:endParaRPr>
          </a:p>
        </p:txBody>
      </p:sp>
      <p:sp>
        <p:nvSpPr>
          <p:cNvPr id="5" name="Rectangle: Rounded Corners 4">
            <a:extLst>
              <a:ext uri="{FF2B5EF4-FFF2-40B4-BE49-F238E27FC236}">
                <a16:creationId xmlns:a16="http://schemas.microsoft.com/office/drawing/2014/main" xmlns="" id="{BDA28355-8A51-34FF-EAD2-3124138533AE}"/>
              </a:ext>
            </a:extLst>
          </p:cNvPr>
          <p:cNvSpPr/>
          <p:nvPr/>
        </p:nvSpPr>
        <p:spPr>
          <a:xfrm>
            <a:off x="2227365" y="223510"/>
            <a:ext cx="7728004" cy="607335"/>
          </a:xfrm>
          <a:prstGeom prst="roundRect">
            <a:avLst/>
          </a:prstGeom>
          <a:solidFill>
            <a:srgbClr val="00B0F0">
              <a:alpha val="26000"/>
            </a:srgb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latin typeface="Gill Sans Nova Cond Ultra Bold" panose="020F0502020204030204" pitchFamily="34" charset="0"/>
                <a:ea typeface="+mj-ea"/>
                <a:cs typeface="+mj-cs"/>
              </a:rPr>
              <a:t>Key Blue </a:t>
            </a:r>
            <a:r>
              <a:rPr lang="en-US" sz="4000" b="1" dirty="0" smtClean="0">
                <a:solidFill>
                  <a:schemeClr val="bg1"/>
                </a:solidFill>
                <a:latin typeface="Gill Sans Nova Cond Ultra Bold" panose="020F0502020204030204" pitchFamily="34" charset="0"/>
                <a:ea typeface="+mj-ea"/>
                <a:cs typeface="+mj-cs"/>
              </a:rPr>
              <a:t>Ocean creation</a:t>
            </a:r>
            <a:endParaRPr lang="en-US" dirty="0">
              <a:solidFill>
                <a:schemeClr val="bg1"/>
              </a:solidFill>
              <a:latin typeface="Gill Sans Nova Cond Ultra Bold" panose="020B0B04020104020203" pitchFamily="34" charset="0"/>
            </a:endParaRPr>
          </a:p>
        </p:txBody>
      </p:sp>
      <p:sp>
        <p:nvSpPr>
          <p:cNvPr id="3" name="Oval 2">
            <a:extLst>
              <a:ext uri="{FF2B5EF4-FFF2-40B4-BE49-F238E27FC236}">
                <a16:creationId xmlns:a16="http://schemas.microsoft.com/office/drawing/2014/main" xmlns="" id="{5BC9F269-4C5E-A055-E1C2-952534D6A97E}"/>
              </a:ext>
            </a:extLst>
          </p:cNvPr>
          <p:cNvSpPr/>
          <p:nvPr/>
        </p:nvSpPr>
        <p:spPr>
          <a:xfrm>
            <a:off x="4978497" y="4205303"/>
            <a:ext cx="2931098" cy="2306875"/>
          </a:xfrm>
          <a:prstGeom prst="ellipse">
            <a:avLst/>
          </a:prstGeom>
          <a:solidFill>
            <a:srgbClr val="00B0F0">
              <a:alpha val="26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Direct Sales and Customer Relationships</a:t>
            </a:r>
          </a:p>
        </p:txBody>
      </p:sp>
      <p:sp>
        <p:nvSpPr>
          <p:cNvPr id="7" name="Oval 6">
            <a:extLst>
              <a:ext uri="{FF2B5EF4-FFF2-40B4-BE49-F238E27FC236}">
                <a16:creationId xmlns:a16="http://schemas.microsoft.com/office/drawing/2014/main" xmlns="" id="{1FF4A774-3338-E172-7D39-32AED36B4101}"/>
              </a:ext>
            </a:extLst>
          </p:cNvPr>
          <p:cNvSpPr/>
          <p:nvPr/>
        </p:nvSpPr>
        <p:spPr>
          <a:xfrm>
            <a:off x="7408619" y="3982882"/>
            <a:ext cx="2931099" cy="2306872"/>
          </a:xfrm>
          <a:prstGeom prst="ellipse">
            <a:avLst/>
          </a:prstGeom>
          <a:solidFill>
            <a:srgbClr val="00B0F0">
              <a:alpha val="26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Quick Response to Market Demands</a:t>
            </a:r>
          </a:p>
        </p:txBody>
      </p:sp>
      <p:sp>
        <p:nvSpPr>
          <p:cNvPr id="8" name="Oval 7">
            <a:extLst>
              <a:ext uri="{FF2B5EF4-FFF2-40B4-BE49-F238E27FC236}">
                <a16:creationId xmlns:a16="http://schemas.microsoft.com/office/drawing/2014/main" xmlns="" id="{F43B3CF9-9631-28AE-9FB7-54BBE7EAD84D}"/>
              </a:ext>
            </a:extLst>
          </p:cNvPr>
          <p:cNvSpPr/>
          <p:nvPr/>
        </p:nvSpPr>
        <p:spPr>
          <a:xfrm>
            <a:off x="9260902" y="2317999"/>
            <a:ext cx="2931098" cy="2432299"/>
          </a:xfrm>
          <a:prstGeom prst="ellipse">
            <a:avLst/>
          </a:prstGeom>
          <a:solidFill>
            <a:srgbClr val="00B0F0">
              <a:alpha val="26000"/>
            </a:srgbClr>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Brand Loyalty and Reputation</a:t>
            </a:r>
          </a:p>
        </p:txBody>
      </p:sp>
    </p:spTree>
    <p:extLst>
      <p:ext uri="{BB962C8B-B14F-4D97-AF65-F5344CB8AC3E}">
        <p14:creationId xmlns:p14="http://schemas.microsoft.com/office/powerpoint/2010/main" val="336404719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67">
        <p159:morph option="byObject"/>
      </p:transition>
    </mc:Choice>
    <mc:Fallback>
      <p:transition spd="slow" advTm="67">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65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rot="5400000">
            <a:off x="8881316" y="1013305"/>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chemeClr val="tx1">
              <a:alpha val="63000"/>
            </a:scheme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Rectangle: Rounded Corners 5">
            <a:extLst>
              <a:ext uri="{FF2B5EF4-FFF2-40B4-BE49-F238E27FC236}">
                <a16:creationId xmlns:a16="http://schemas.microsoft.com/office/drawing/2014/main" xmlns="" id="{BB552897-FDA2-3290-4D5E-4DEAD41401E9}"/>
              </a:ext>
            </a:extLst>
          </p:cNvPr>
          <p:cNvSpPr/>
          <p:nvPr/>
        </p:nvSpPr>
        <p:spPr>
          <a:xfrm>
            <a:off x="191513" y="2117482"/>
            <a:ext cx="8028562" cy="471702"/>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Incumbent Status: Despite being a well-established company with a reputation for traditional offerings and a direct sales model, Dell pursued a Blue Ocean Strategy.</a:t>
            </a:r>
          </a:p>
        </p:txBody>
      </p:sp>
      <p:sp>
        <p:nvSpPr>
          <p:cNvPr id="5" name="Rectangle: Rounded Corners 4">
            <a:extLst>
              <a:ext uri="{FF2B5EF4-FFF2-40B4-BE49-F238E27FC236}">
                <a16:creationId xmlns:a16="http://schemas.microsoft.com/office/drawing/2014/main" xmlns="" id="{BDA28355-8A51-34FF-EAD2-3124138533AE}"/>
              </a:ext>
            </a:extLst>
          </p:cNvPr>
          <p:cNvSpPr/>
          <p:nvPr/>
        </p:nvSpPr>
        <p:spPr>
          <a:xfrm>
            <a:off x="257396" y="122382"/>
            <a:ext cx="11122907" cy="908313"/>
          </a:xfrm>
          <a:prstGeom prst="roundRect">
            <a:avLst/>
          </a:prstGeom>
          <a:solidFill>
            <a:schemeClr val="tx1">
              <a:alpha val="4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bg1"/>
                </a:solidFill>
                <a:latin typeface="Gill Sans Nova Cond Ultra Bold" panose="020F0502020204030204" pitchFamily="34" charset="0"/>
                <a:ea typeface="+mj-ea"/>
                <a:cs typeface="+mj-cs"/>
              </a:rPr>
              <a:t>Was the Blue Ocean created by a new Entrant or an Incumbent</a:t>
            </a:r>
            <a:endParaRPr lang="en-US" sz="3200" dirty="0">
              <a:solidFill>
                <a:schemeClr val="bg1"/>
              </a:solidFill>
              <a:latin typeface="Gill Sans Nova Cond Ultra Bold" panose="020B0B04020104020203" pitchFamily="34" charset="0"/>
            </a:endParaRPr>
          </a:p>
        </p:txBody>
      </p:sp>
      <p:sp>
        <p:nvSpPr>
          <p:cNvPr id="2" name="Rectangle: Rounded Corners 1">
            <a:extLst>
              <a:ext uri="{FF2B5EF4-FFF2-40B4-BE49-F238E27FC236}">
                <a16:creationId xmlns:a16="http://schemas.microsoft.com/office/drawing/2014/main" xmlns="" id="{C66A18EE-3E30-3BA0-C1D1-CD22980E89D5}"/>
              </a:ext>
            </a:extLst>
          </p:cNvPr>
          <p:cNvSpPr/>
          <p:nvPr/>
        </p:nvSpPr>
        <p:spPr>
          <a:xfrm>
            <a:off x="191513" y="5152382"/>
            <a:ext cx="8025887" cy="598828"/>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Strategic Pivot: Leveraging its industry experience and reputation, Dell strategically pivoted within its existing market space, challenging its own business model to adapt to evolving market dynamics.</a:t>
            </a:r>
          </a:p>
        </p:txBody>
      </p:sp>
      <p:sp>
        <p:nvSpPr>
          <p:cNvPr id="3" name="Rectangle: Rounded Corners 2">
            <a:extLst>
              <a:ext uri="{FF2B5EF4-FFF2-40B4-BE49-F238E27FC236}">
                <a16:creationId xmlns:a16="http://schemas.microsoft.com/office/drawing/2014/main" xmlns="" id="{5BC9F269-4C5E-A055-E1C2-952534D6A97E}"/>
              </a:ext>
            </a:extLst>
          </p:cNvPr>
          <p:cNvSpPr/>
          <p:nvPr/>
        </p:nvSpPr>
        <p:spPr>
          <a:xfrm>
            <a:off x="194188" y="4527922"/>
            <a:ext cx="8025887" cy="501277"/>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Market Insight: Recognizing shifting customer preferences in the laptop market towards personalized computing solutions, Dell acted on market insights.</a:t>
            </a:r>
          </a:p>
        </p:txBody>
      </p:sp>
      <p:sp>
        <p:nvSpPr>
          <p:cNvPr id="7" name="Rectangle: Rounded Corners 6">
            <a:extLst>
              <a:ext uri="{FF2B5EF4-FFF2-40B4-BE49-F238E27FC236}">
                <a16:creationId xmlns:a16="http://schemas.microsoft.com/office/drawing/2014/main" xmlns="" id="{1FF4A774-3338-E172-7D39-32AED36B4101}"/>
              </a:ext>
            </a:extLst>
          </p:cNvPr>
          <p:cNvSpPr/>
          <p:nvPr/>
        </p:nvSpPr>
        <p:spPr>
          <a:xfrm>
            <a:off x="191514" y="5943655"/>
            <a:ext cx="8025886" cy="598828"/>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Customizable Laptops: Dell's Blue Ocean Strategy introduced customizable, build-to-order laptops, departing from standardized offerings, allowing customers to tailor laptops to their exact specifications.</a:t>
            </a:r>
          </a:p>
        </p:txBody>
      </p:sp>
      <p:sp>
        <p:nvSpPr>
          <p:cNvPr id="8" name="Rectangle: Rounded Corners 7">
            <a:extLst>
              <a:ext uri="{FF2B5EF4-FFF2-40B4-BE49-F238E27FC236}">
                <a16:creationId xmlns:a16="http://schemas.microsoft.com/office/drawing/2014/main" xmlns="" id="{F43B3CF9-9631-28AE-9FB7-54BBE7EAD84D}"/>
              </a:ext>
            </a:extLst>
          </p:cNvPr>
          <p:cNvSpPr/>
          <p:nvPr/>
        </p:nvSpPr>
        <p:spPr>
          <a:xfrm>
            <a:off x="191514" y="3659298"/>
            <a:ext cx="8028561" cy="715868"/>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Market Leadership: Dell's strategic execution enabled it to maintain its position as a market leader and expand its market share, showcasing that established companies can implement Blue Ocean Strategies effectively to remain competitive and innovative in evolving markets.</a:t>
            </a:r>
          </a:p>
        </p:txBody>
      </p:sp>
      <p:sp>
        <p:nvSpPr>
          <p:cNvPr id="11" name="Rectangle: Rounded Corners 10">
            <a:extLst>
              <a:ext uri="{FF2B5EF4-FFF2-40B4-BE49-F238E27FC236}">
                <a16:creationId xmlns:a16="http://schemas.microsoft.com/office/drawing/2014/main" xmlns="" id="{BA9009BA-86CB-1C40-0EE6-6E624D2B23E4}"/>
              </a:ext>
            </a:extLst>
          </p:cNvPr>
          <p:cNvSpPr/>
          <p:nvPr/>
        </p:nvSpPr>
        <p:spPr>
          <a:xfrm>
            <a:off x="257396" y="2839493"/>
            <a:ext cx="7960004" cy="715868"/>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Creating Uncontested Space: By offering customizable laptops, Dell successfully carved out uncontested market space within the laptop industry, setting itself apart from competitors.</a:t>
            </a:r>
          </a:p>
        </p:txBody>
      </p:sp>
      <p:sp>
        <p:nvSpPr>
          <p:cNvPr id="13" name="Rectangle: Rounded Corners 12">
            <a:extLst>
              <a:ext uri="{FF2B5EF4-FFF2-40B4-BE49-F238E27FC236}">
                <a16:creationId xmlns:a16="http://schemas.microsoft.com/office/drawing/2014/main" xmlns="" id="{769E4F61-7224-6B1A-7DC4-4E4A4A3D3941}"/>
              </a:ext>
            </a:extLst>
          </p:cNvPr>
          <p:cNvSpPr/>
          <p:nvPr/>
        </p:nvSpPr>
        <p:spPr>
          <a:xfrm>
            <a:off x="2196809" y="1179403"/>
            <a:ext cx="7244080" cy="745634"/>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ill Sans Nova Cond Ultra Bold" panose="020B0B04020104020203" pitchFamily="34" charset="0"/>
              </a:rPr>
              <a:t>Dell, an established player in the computer industry, effectively implemented a Blue Ocean Strategy:</a:t>
            </a:r>
          </a:p>
        </p:txBody>
      </p:sp>
    </p:spTree>
    <p:extLst>
      <p:ext uri="{BB962C8B-B14F-4D97-AF65-F5344CB8AC3E}">
        <p14:creationId xmlns:p14="http://schemas.microsoft.com/office/powerpoint/2010/main" val="3827933703"/>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67">
        <p159:morph option="byObject"/>
      </p:transition>
    </mc:Choice>
    <mc:Fallback>
      <p:transition spd="slow" advTm="67">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83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rot="8493868">
            <a:off x="-4565973" y="-964172"/>
            <a:ext cx="7101107" cy="4839176"/>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63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Rounded Corners 3">
            <a:extLst>
              <a:ext uri="{FF2B5EF4-FFF2-40B4-BE49-F238E27FC236}">
                <a16:creationId xmlns:a16="http://schemas.microsoft.com/office/drawing/2014/main" xmlns="" id="{BCF4E2B7-5A82-1331-AA42-4E4A46E80255}"/>
              </a:ext>
            </a:extLst>
          </p:cNvPr>
          <p:cNvSpPr/>
          <p:nvPr/>
        </p:nvSpPr>
        <p:spPr>
          <a:xfrm>
            <a:off x="1895061" y="1859546"/>
            <a:ext cx="9383109" cy="1068572"/>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Gill Sans Nova Cond Ultra Bold" panose="020B0B04020104020203" pitchFamily="34" charset="0"/>
              </a:rPr>
              <a:t>Dell's Blue Ocean Strategy for laptops was underpinned by a profound emphasis on value pioneering, which played a pivotal role in its success</a:t>
            </a:r>
            <a:r>
              <a:rPr lang="en-US" dirty="0">
                <a:solidFill>
                  <a:schemeClr val="tx1"/>
                </a:solidFill>
                <a:latin typeface="Gill Sans Nova Cond Ultra Bold" panose="020B0B04020104020203" pitchFamily="34" charset="0"/>
              </a:rPr>
              <a:t>.</a:t>
            </a:r>
          </a:p>
        </p:txBody>
      </p:sp>
      <p:sp>
        <p:nvSpPr>
          <p:cNvPr id="6" name="Rectangle: Rounded Corners 5">
            <a:extLst>
              <a:ext uri="{FF2B5EF4-FFF2-40B4-BE49-F238E27FC236}">
                <a16:creationId xmlns:a16="http://schemas.microsoft.com/office/drawing/2014/main" xmlns="" id="{BB552897-FDA2-3290-4D5E-4DEAD41401E9}"/>
              </a:ext>
            </a:extLst>
          </p:cNvPr>
          <p:cNvSpPr/>
          <p:nvPr/>
        </p:nvSpPr>
        <p:spPr>
          <a:xfrm>
            <a:off x="204644" y="3001746"/>
            <a:ext cx="5096018" cy="1633362"/>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Customization: Dell allowed customers to configure laptops to their exact specifications, meeting their individual needs and enhancing their user experience.</a:t>
            </a:r>
          </a:p>
        </p:txBody>
      </p:sp>
      <p:sp>
        <p:nvSpPr>
          <p:cNvPr id="5" name="Rectangle: Rounded Corners 4">
            <a:extLst>
              <a:ext uri="{FF2B5EF4-FFF2-40B4-BE49-F238E27FC236}">
                <a16:creationId xmlns:a16="http://schemas.microsoft.com/office/drawing/2014/main" xmlns="" id="{BDA28355-8A51-34FF-EAD2-3124138533AE}"/>
              </a:ext>
            </a:extLst>
          </p:cNvPr>
          <p:cNvSpPr/>
          <p:nvPr/>
        </p:nvSpPr>
        <p:spPr>
          <a:xfrm>
            <a:off x="2407393" y="391901"/>
            <a:ext cx="7735517" cy="1145351"/>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solidFill>
                  <a:schemeClr val="bg1"/>
                </a:solidFill>
                <a:latin typeface="Gill Sans Nova Cond Ultra Bold" panose="020F0502020204030204" pitchFamily="34" charset="0"/>
                <a:ea typeface="+mj-ea"/>
                <a:cs typeface="+mj-cs"/>
              </a:rPr>
              <a:t>Dell's Blue Ocean Strategy for Laptops: Value Pioneering</a:t>
            </a:r>
            <a:endParaRPr lang="en-US" dirty="0">
              <a:solidFill>
                <a:schemeClr val="bg1"/>
              </a:solidFill>
              <a:latin typeface="Gill Sans Nova Cond Ultra Bold" panose="020B0B04020104020203" pitchFamily="34" charset="0"/>
            </a:endParaRPr>
          </a:p>
        </p:txBody>
      </p:sp>
      <p:sp>
        <p:nvSpPr>
          <p:cNvPr id="2" name="Rectangle: Rounded Corners 1">
            <a:extLst>
              <a:ext uri="{FF2B5EF4-FFF2-40B4-BE49-F238E27FC236}">
                <a16:creationId xmlns:a16="http://schemas.microsoft.com/office/drawing/2014/main" xmlns="" id="{C66A18EE-3E30-3BA0-C1D1-CD22980E89D5}"/>
              </a:ext>
            </a:extLst>
          </p:cNvPr>
          <p:cNvSpPr/>
          <p:nvPr/>
        </p:nvSpPr>
        <p:spPr>
          <a:xfrm>
            <a:off x="204644" y="4857001"/>
            <a:ext cx="5096018" cy="1658826"/>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Customer Satisfaction: Dell's focus on customization and personalization translated into increased customer satisfaction, as customers received laptops that precisely met their expectations.</a:t>
            </a:r>
          </a:p>
        </p:txBody>
      </p:sp>
      <p:sp>
        <p:nvSpPr>
          <p:cNvPr id="3" name="Rectangle: Rounded Corners 2">
            <a:extLst>
              <a:ext uri="{FF2B5EF4-FFF2-40B4-BE49-F238E27FC236}">
                <a16:creationId xmlns:a16="http://schemas.microsoft.com/office/drawing/2014/main" xmlns="" id="{5BC9F269-4C5E-A055-E1C2-952534D6A97E}"/>
              </a:ext>
            </a:extLst>
          </p:cNvPr>
          <p:cNvSpPr/>
          <p:nvPr/>
        </p:nvSpPr>
        <p:spPr>
          <a:xfrm>
            <a:off x="6891340" y="4857001"/>
            <a:ext cx="4672010" cy="1658826"/>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Competitive Advantage: Dell's ability to deliver customized laptops set it apart from competitors, especially those offering standardized products. This competitive advantage further added to the value Dell provided to its customers.</a:t>
            </a:r>
          </a:p>
        </p:txBody>
      </p:sp>
      <p:sp>
        <p:nvSpPr>
          <p:cNvPr id="7" name="Rectangle: Rounded Corners 6">
            <a:extLst>
              <a:ext uri="{FF2B5EF4-FFF2-40B4-BE49-F238E27FC236}">
                <a16:creationId xmlns:a16="http://schemas.microsoft.com/office/drawing/2014/main" xmlns="" id="{1FF4A774-3338-E172-7D39-32AED36B4101}"/>
              </a:ext>
            </a:extLst>
          </p:cNvPr>
          <p:cNvSpPr/>
          <p:nvPr/>
        </p:nvSpPr>
        <p:spPr>
          <a:xfrm>
            <a:off x="6891340" y="3001745"/>
            <a:ext cx="4672010" cy="1633363"/>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Efficiency: Dell's build-to-order system optimized manufacturing and inventory costs, reducing waste and offering customers better value for their money.</a:t>
            </a:r>
          </a:p>
        </p:txBody>
      </p:sp>
      <p:sp>
        <p:nvSpPr>
          <p:cNvPr id="9" name="Freeform: Shape 8">
            <a:extLst>
              <a:ext uri="{FF2B5EF4-FFF2-40B4-BE49-F238E27FC236}">
                <a16:creationId xmlns:a16="http://schemas.microsoft.com/office/drawing/2014/main" xmlns="" id="{FD4623FE-3E69-CBB0-BCF4-DCD1E2ED0D19}"/>
              </a:ext>
            </a:extLst>
          </p:cNvPr>
          <p:cNvSpPr/>
          <p:nvPr/>
        </p:nvSpPr>
        <p:spPr>
          <a:xfrm rot="13847455">
            <a:off x="9448077" y="-4420090"/>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63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3067055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77">
        <p159:morph option="byObject"/>
      </p:transition>
    </mc:Choice>
    <mc:Fallback>
      <p:transition spd="slow" advTm="77">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sharpenSoften amount="50000"/>
                    </a14:imgEffect>
                    <a14:imgEffect>
                      <a14:brightnessContrast bright="-70000"/>
                    </a14:imgEffect>
                  </a14:imgLayer>
                </a14:imgProps>
              </a:ext>
            </a:extLst>
          </a:blip>
          <a:srcRect/>
          <a:stretch>
            <a:fillRect l="-4000" r="-4000"/>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rot="2875589">
            <a:off x="-5691655" y="-4009944"/>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63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Rounded Corners 3">
            <a:extLst>
              <a:ext uri="{FF2B5EF4-FFF2-40B4-BE49-F238E27FC236}">
                <a16:creationId xmlns:a16="http://schemas.microsoft.com/office/drawing/2014/main" xmlns="" id="{BCF4E2B7-5A82-1331-AA42-4E4A46E80255}"/>
              </a:ext>
            </a:extLst>
          </p:cNvPr>
          <p:cNvSpPr/>
          <p:nvPr/>
        </p:nvSpPr>
        <p:spPr>
          <a:xfrm>
            <a:off x="2266121" y="61443"/>
            <a:ext cx="8123583" cy="1494064"/>
          </a:xfrm>
          <a:prstGeom prst="roundRect">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Gill Sans Nova Cond Ultra Bold" panose="020B0B04020104020203" pitchFamily="34" charset="0"/>
              </a:rPr>
              <a:t>At the time of blue Ocean Strategy, was the industry attractive or unattractive?</a:t>
            </a:r>
          </a:p>
        </p:txBody>
      </p:sp>
      <p:sp>
        <p:nvSpPr>
          <p:cNvPr id="6" name="Flowchart: Alternate Process 5">
            <a:extLst>
              <a:ext uri="{FF2B5EF4-FFF2-40B4-BE49-F238E27FC236}">
                <a16:creationId xmlns:a16="http://schemas.microsoft.com/office/drawing/2014/main" xmlns="" id="{BB552897-FDA2-3290-4D5E-4DEAD41401E9}"/>
              </a:ext>
            </a:extLst>
          </p:cNvPr>
          <p:cNvSpPr/>
          <p:nvPr/>
        </p:nvSpPr>
        <p:spPr>
          <a:xfrm>
            <a:off x="3132779" y="1661526"/>
            <a:ext cx="4572945" cy="1916563"/>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Unlike the industry's reliance on standardized products and high inventory, Dell's strategy prioritized customer-centric customization, enabling a streamlined production process that significantly reduced costs.</a:t>
            </a:r>
          </a:p>
        </p:txBody>
      </p:sp>
      <p:sp>
        <p:nvSpPr>
          <p:cNvPr id="2" name="Flowchart: Alternate Process 1">
            <a:extLst>
              <a:ext uri="{FF2B5EF4-FFF2-40B4-BE49-F238E27FC236}">
                <a16:creationId xmlns:a16="http://schemas.microsoft.com/office/drawing/2014/main" xmlns="" id="{C66A18EE-3E30-3BA0-C1D1-CD22980E89D5}"/>
              </a:ext>
            </a:extLst>
          </p:cNvPr>
          <p:cNvSpPr/>
          <p:nvPr/>
        </p:nvSpPr>
        <p:spPr>
          <a:xfrm>
            <a:off x="3352714" y="4380487"/>
            <a:ext cx="4353011" cy="1675756"/>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By directly engaging with customers and offering personalized products at competitive prices, Dell not only overcame the industry's weaknesses but also established a new market space, thereby illustrating the power of disruptive innovation under the Blue Ocean Strategy.</a:t>
            </a:r>
          </a:p>
        </p:txBody>
      </p:sp>
      <p:sp>
        <p:nvSpPr>
          <p:cNvPr id="3" name="Flowchart: Alternate Process 2">
            <a:extLst>
              <a:ext uri="{FF2B5EF4-FFF2-40B4-BE49-F238E27FC236}">
                <a16:creationId xmlns:a16="http://schemas.microsoft.com/office/drawing/2014/main" xmlns="" id="{5BC9F269-4C5E-A055-E1C2-952534D6A97E}"/>
              </a:ext>
            </a:extLst>
          </p:cNvPr>
          <p:cNvSpPr/>
          <p:nvPr/>
        </p:nvSpPr>
        <p:spPr>
          <a:xfrm>
            <a:off x="370056" y="1701570"/>
            <a:ext cx="2462653" cy="1876519"/>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The Dell built-to-order model disrupted the computer industry by addressing the inefficiencies inherent in the traditional approach.</a:t>
            </a:r>
          </a:p>
        </p:txBody>
      </p:sp>
      <p:sp>
        <p:nvSpPr>
          <p:cNvPr id="9" name="Flowchart: Alternate Process 8">
            <a:extLst>
              <a:ext uri="{FF2B5EF4-FFF2-40B4-BE49-F238E27FC236}">
                <a16:creationId xmlns:a16="http://schemas.microsoft.com/office/drawing/2014/main" xmlns="" id="{3367520D-6FC0-0D8C-D15E-376CC0201316}"/>
              </a:ext>
            </a:extLst>
          </p:cNvPr>
          <p:cNvSpPr/>
          <p:nvPr/>
        </p:nvSpPr>
        <p:spPr>
          <a:xfrm>
            <a:off x="7990530" y="1767546"/>
            <a:ext cx="3605653" cy="1704524"/>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The Dell built-to-order model challenged the status quo of the computer industry by addressing key pain points such as excessive inventory and limited customization.</a:t>
            </a:r>
          </a:p>
        </p:txBody>
      </p:sp>
      <p:sp>
        <p:nvSpPr>
          <p:cNvPr id="10" name="Flowchart: Alternate Process 9">
            <a:extLst>
              <a:ext uri="{FF2B5EF4-FFF2-40B4-BE49-F238E27FC236}">
                <a16:creationId xmlns:a16="http://schemas.microsoft.com/office/drawing/2014/main" xmlns="" id="{84784E1D-7C33-9598-296F-EFFAB07BE8CF}"/>
              </a:ext>
            </a:extLst>
          </p:cNvPr>
          <p:cNvSpPr/>
          <p:nvPr/>
        </p:nvSpPr>
        <p:spPr>
          <a:xfrm>
            <a:off x="8206743" y="4320210"/>
            <a:ext cx="3519069" cy="1600278"/>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Dell's innovative built-to-order model revolutionized the industry by directly addressing these inefficiencies. </a:t>
            </a:r>
          </a:p>
        </p:txBody>
      </p:sp>
      <p:sp>
        <p:nvSpPr>
          <p:cNvPr id="11" name="Flowchart: Alternate Process 10">
            <a:extLst>
              <a:ext uri="{FF2B5EF4-FFF2-40B4-BE49-F238E27FC236}">
                <a16:creationId xmlns:a16="http://schemas.microsoft.com/office/drawing/2014/main" xmlns="" id="{DC2978AD-2015-BCAF-BCF6-785CD8945E56}"/>
              </a:ext>
            </a:extLst>
          </p:cNvPr>
          <p:cNvSpPr/>
          <p:nvPr/>
        </p:nvSpPr>
        <p:spPr>
          <a:xfrm>
            <a:off x="69986" y="4035691"/>
            <a:ext cx="3062791" cy="2169315"/>
          </a:xfrm>
          <a:prstGeom prst="flowChartAlternateProcess">
            <a:avLst/>
          </a:prstGeom>
          <a:solidFill>
            <a:schemeClr val="tx1">
              <a:alpha val="2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Gill Sans Nova Cond Ultra Bold" panose="020B0B04020104020203" pitchFamily="34" charset="0"/>
              </a:rPr>
              <a:t>By emphasizing customer customization, reducing inventory costs, and establishing a direct engagement approach, Dell was able to create a new market space where competition became irrelevant. </a:t>
            </a:r>
          </a:p>
        </p:txBody>
      </p:sp>
      <p:sp>
        <p:nvSpPr>
          <p:cNvPr id="13" name="Freeform: Shape 12">
            <a:extLst>
              <a:ext uri="{FF2B5EF4-FFF2-40B4-BE49-F238E27FC236}">
                <a16:creationId xmlns:a16="http://schemas.microsoft.com/office/drawing/2014/main" xmlns="" id="{AE29F79D-7FAD-4D0D-4881-72BEA5C9A991}"/>
              </a:ext>
            </a:extLst>
          </p:cNvPr>
          <p:cNvSpPr/>
          <p:nvPr/>
        </p:nvSpPr>
        <p:spPr>
          <a:xfrm rot="7159292">
            <a:off x="9302937" y="-5543757"/>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solidFill>
            <a:srgbClr val="063190">
              <a:alpha val="63000"/>
            </a:srgbClr>
          </a:soli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93150516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113">
        <p159:morph option="byObject"/>
      </p:transition>
    </mc:Choice>
    <mc:Fallback>
      <p:transition spd="slow" advTm="113">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extLst>
              <a:ext uri="{BEBA8EAE-BF5A-486C-A8C5-ECC9F3942E4B}">
                <a14:imgProps xmlns:a14="http://schemas.microsoft.com/office/drawing/2010/main">
                  <a14:imgLayer r:embed="rId3">
                    <a14:imgEffect>
                      <a14:brightnessContrast bright="-55000"/>
                    </a14:imgEffect>
                  </a14:imgLayer>
                </a14:imgProps>
              </a:ext>
            </a:extLst>
          </a:blip>
          <a:srcRect/>
          <a:stretch>
            <a:fillRect t="-8000" b="-8000"/>
          </a:stretch>
        </a:blip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xmlns="" id="{872CE44C-2CA9-4E4E-4551-A3A0168F563E}"/>
              </a:ext>
            </a:extLst>
          </p:cNvPr>
          <p:cNvSpPr/>
          <p:nvPr/>
        </p:nvSpPr>
        <p:spPr>
          <a:xfrm>
            <a:off x="4050288" y="6934700"/>
            <a:ext cx="7101107" cy="6452217"/>
          </a:xfrm>
          <a:custGeom>
            <a:avLst/>
            <a:gdLst>
              <a:gd name="connsiteX0" fmla="*/ 2085383 w 7021276"/>
              <a:gd name="connsiteY0" fmla="*/ 4889438 h 6419659"/>
              <a:gd name="connsiteX1" fmla="*/ 3279701 w 7021276"/>
              <a:gd name="connsiteY1" fmla="*/ 4889438 h 6419659"/>
              <a:gd name="connsiteX2" fmla="*/ 3662256 w 7021276"/>
              <a:gd name="connsiteY2" fmla="*/ 5654549 h 6419659"/>
              <a:gd name="connsiteX3" fmla="*/ 3279701 w 7021276"/>
              <a:gd name="connsiteY3" fmla="*/ 6419659 h 6419659"/>
              <a:gd name="connsiteX4" fmla="*/ 2085383 w 7021276"/>
              <a:gd name="connsiteY4" fmla="*/ 6419659 h 6419659"/>
              <a:gd name="connsiteX5" fmla="*/ 1702828 w 7021276"/>
              <a:gd name="connsiteY5" fmla="*/ 5654549 h 6419659"/>
              <a:gd name="connsiteX6" fmla="*/ 5407086 w 7021276"/>
              <a:gd name="connsiteY6" fmla="*/ 4801080 h 6419659"/>
              <a:gd name="connsiteX7" fmla="*/ 6601404 w 7021276"/>
              <a:gd name="connsiteY7" fmla="*/ 4801080 h 6419659"/>
              <a:gd name="connsiteX8" fmla="*/ 6983959 w 7021276"/>
              <a:gd name="connsiteY8" fmla="*/ 5566191 h 6419659"/>
              <a:gd name="connsiteX9" fmla="*/ 6601404 w 7021276"/>
              <a:gd name="connsiteY9" fmla="*/ 6331301 h 6419659"/>
              <a:gd name="connsiteX10" fmla="*/ 5407086 w 7021276"/>
              <a:gd name="connsiteY10" fmla="*/ 6331301 h 6419659"/>
              <a:gd name="connsiteX11" fmla="*/ 5024531 w 7021276"/>
              <a:gd name="connsiteY11" fmla="*/ 5566191 h 6419659"/>
              <a:gd name="connsiteX12" fmla="*/ 382555 w 7021276"/>
              <a:gd name="connsiteY12" fmla="*/ 4104185 h 6419659"/>
              <a:gd name="connsiteX13" fmla="*/ 1576873 w 7021276"/>
              <a:gd name="connsiteY13" fmla="*/ 4104185 h 6419659"/>
              <a:gd name="connsiteX14" fmla="*/ 1959428 w 7021276"/>
              <a:gd name="connsiteY14" fmla="*/ 4869296 h 6419659"/>
              <a:gd name="connsiteX15" fmla="*/ 1576873 w 7021276"/>
              <a:gd name="connsiteY15" fmla="*/ 5634406 h 6419659"/>
              <a:gd name="connsiteX16" fmla="*/ 382555 w 7021276"/>
              <a:gd name="connsiteY16" fmla="*/ 5634406 h 6419659"/>
              <a:gd name="connsiteX17" fmla="*/ 0 w 7021276"/>
              <a:gd name="connsiteY17" fmla="*/ 4869296 h 6419659"/>
              <a:gd name="connsiteX18" fmla="*/ 3764893 w 7021276"/>
              <a:gd name="connsiteY18" fmla="*/ 4033494 h 6419659"/>
              <a:gd name="connsiteX19" fmla="*/ 4959211 w 7021276"/>
              <a:gd name="connsiteY19" fmla="*/ 4033494 h 6419659"/>
              <a:gd name="connsiteX20" fmla="*/ 5341766 w 7021276"/>
              <a:gd name="connsiteY20" fmla="*/ 4798605 h 6419659"/>
              <a:gd name="connsiteX21" fmla="*/ 4959211 w 7021276"/>
              <a:gd name="connsiteY21" fmla="*/ 5563715 h 6419659"/>
              <a:gd name="connsiteX22" fmla="*/ 3764893 w 7021276"/>
              <a:gd name="connsiteY22" fmla="*/ 5563715 h 6419659"/>
              <a:gd name="connsiteX23" fmla="*/ 3382338 w 7021276"/>
              <a:gd name="connsiteY23" fmla="*/ 4798605 h 6419659"/>
              <a:gd name="connsiteX24" fmla="*/ 2048066 w 7021276"/>
              <a:gd name="connsiteY24" fmla="*/ 3248241 h 6419659"/>
              <a:gd name="connsiteX25" fmla="*/ 3242384 w 7021276"/>
              <a:gd name="connsiteY25" fmla="*/ 3248241 h 6419659"/>
              <a:gd name="connsiteX26" fmla="*/ 3624939 w 7021276"/>
              <a:gd name="connsiteY26" fmla="*/ 4013352 h 6419659"/>
              <a:gd name="connsiteX27" fmla="*/ 3242384 w 7021276"/>
              <a:gd name="connsiteY27" fmla="*/ 4778462 h 6419659"/>
              <a:gd name="connsiteX28" fmla="*/ 2048066 w 7021276"/>
              <a:gd name="connsiteY28" fmla="*/ 4778462 h 6419659"/>
              <a:gd name="connsiteX29" fmla="*/ 1665511 w 7021276"/>
              <a:gd name="connsiteY29" fmla="*/ 4013352 h 6419659"/>
              <a:gd name="connsiteX30" fmla="*/ 5444403 w 7021276"/>
              <a:gd name="connsiteY30" fmla="*/ 3200388 h 6419659"/>
              <a:gd name="connsiteX31" fmla="*/ 6638721 w 7021276"/>
              <a:gd name="connsiteY31" fmla="*/ 3200388 h 6419659"/>
              <a:gd name="connsiteX32" fmla="*/ 7021276 w 7021276"/>
              <a:gd name="connsiteY32" fmla="*/ 3965499 h 6419659"/>
              <a:gd name="connsiteX33" fmla="*/ 6638721 w 7021276"/>
              <a:gd name="connsiteY33" fmla="*/ 4730609 h 6419659"/>
              <a:gd name="connsiteX34" fmla="*/ 5444403 w 7021276"/>
              <a:gd name="connsiteY34" fmla="*/ 4730609 h 6419659"/>
              <a:gd name="connsiteX35" fmla="*/ 5061848 w 7021276"/>
              <a:gd name="connsiteY35" fmla="*/ 3965499 h 6419659"/>
              <a:gd name="connsiteX36" fmla="*/ 3755564 w 7021276"/>
              <a:gd name="connsiteY36" fmla="*/ 2434283 h 6419659"/>
              <a:gd name="connsiteX37" fmla="*/ 4949882 w 7021276"/>
              <a:gd name="connsiteY37" fmla="*/ 2434283 h 6419659"/>
              <a:gd name="connsiteX38" fmla="*/ 5332437 w 7021276"/>
              <a:gd name="connsiteY38" fmla="*/ 3199393 h 6419659"/>
              <a:gd name="connsiteX39" fmla="*/ 4949882 w 7021276"/>
              <a:gd name="connsiteY39" fmla="*/ 3964503 h 6419659"/>
              <a:gd name="connsiteX40" fmla="*/ 3755564 w 7021276"/>
              <a:gd name="connsiteY40" fmla="*/ 3964503 h 6419659"/>
              <a:gd name="connsiteX41" fmla="*/ 3373009 w 7021276"/>
              <a:gd name="connsiteY41" fmla="*/ 3199393 h 6419659"/>
              <a:gd name="connsiteX42" fmla="*/ 396544 w 7021276"/>
              <a:gd name="connsiteY42" fmla="*/ 2404557 h 6419659"/>
              <a:gd name="connsiteX43" fmla="*/ 1590862 w 7021276"/>
              <a:gd name="connsiteY43" fmla="*/ 2404557 h 6419659"/>
              <a:gd name="connsiteX44" fmla="*/ 1973417 w 7021276"/>
              <a:gd name="connsiteY44" fmla="*/ 3169667 h 6419659"/>
              <a:gd name="connsiteX45" fmla="*/ 1590862 w 7021276"/>
              <a:gd name="connsiteY45" fmla="*/ 3934777 h 6419659"/>
              <a:gd name="connsiteX46" fmla="*/ 396544 w 7021276"/>
              <a:gd name="connsiteY46" fmla="*/ 3934777 h 6419659"/>
              <a:gd name="connsiteX47" fmla="*/ 13989 w 7021276"/>
              <a:gd name="connsiteY47" fmla="*/ 3169667 h 6419659"/>
              <a:gd name="connsiteX48" fmla="*/ 2076054 w 7021276"/>
              <a:gd name="connsiteY48" fmla="*/ 1612465 h 6419659"/>
              <a:gd name="connsiteX49" fmla="*/ 3270372 w 7021276"/>
              <a:gd name="connsiteY49" fmla="*/ 1612465 h 6419659"/>
              <a:gd name="connsiteX50" fmla="*/ 3652927 w 7021276"/>
              <a:gd name="connsiteY50" fmla="*/ 2377576 h 6419659"/>
              <a:gd name="connsiteX51" fmla="*/ 3270372 w 7021276"/>
              <a:gd name="connsiteY51" fmla="*/ 3142685 h 6419659"/>
              <a:gd name="connsiteX52" fmla="*/ 2076054 w 7021276"/>
              <a:gd name="connsiteY52" fmla="*/ 3142685 h 6419659"/>
              <a:gd name="connsiteX53" fmla="*/ 1693499 w 7021276"/>
              <a:gd name="connsiteY53" fmla="*/ 2377576 h 6419659"/>
              <a:gd name="connsiteX54" fmla="*/ 5444403 w 7021276"/>
              <a:gd name="connsiteY54" fmla="*/ 1599696 h 6419659"/>
              <a:gd name="connsiteX55" fmla="*/ 6638721 w 7021276"/>
              <a:gd name="connsiteY55" fmla="*/ 1599696 h 6419659"/>
              <a:gd name="connsiteX56" fmla="*/ 7021276 w 7021276"/>
              <a:gd name="connsiteY56" fmla="*/ 2364807 h 6419659"/>
              <a:gd name="connsiteX57" fmla="*/ 6638721 w 7021276"/>
              <a:gd name="connsiteY57" fmla="*/ 3129917 h 6419659"/>
              <a:gd name="connsiteX58" fmla="*/ 5444403 w 7021276"/>
              <a:gd name="connsiteY58" fmla="*/ 3129917 h 6419659"/>
              <a:gd name="connsiteX59" fmla="*/ 5061848 w 7021276"/>
              <a:gd name="connsiteY59" fmla="*/ 2364807 h 6419659"/>
              <a:gd name="connsiteX60" fmla="*/ 3755564 w 7021276"/>
              <a:gd name="connsiteY60" fmla="*/ 798506 h 6419659"/>
              <a:gd name="connsiteX61" fmla="*/ 4949882 w 7021276"/>
              <a:gd name="connsiteY61" fmla="*/ 798506 h 6419659"/>
              <a:gd name="connsiteX62" fmla="*/ 5332437 w 7021276"/>
              <a:gd name="connsiteY62" fmla="*/ 1563617 h 6419659"/>
              <a:gd name="connsiteX63" fmla="*/ 4949882 w 7021276"/>
              <a:gd name="connsiteY63" fmla="*/ 2328727 h 6419659"/>
              <a:gd name="connsiteX64" fmla="*/ 3755564 w 7021276"/>
              <a:gd name="connsiteY64" fmla="*/ 2328727 h 6419659"/>
              <a:gd name="connsiteX65" fmla="*/ 3373009 w 7021276"/>
              <a:gd name="connsiteY65" fmla="*/ 1563617 h 6419659"/>
              <a:gd name="connsiteX66" fmla="*/ 387215 w 7021276"/>
              <a:gd name="connsiteY66" fmla="*/ 783503 h 6419659"/>
              <a:gd name="connsiteX67" fmla="*/ 1581533 w 7021276"/>
              <a:gd name="connsiteY67" fmla="*/ 783503 h 6419659"/>
              <a:gd name="connsiteX68" fmla="*/ 1964088 w 7021276"/>
              <a:gd name="connsiteY68" fmla="*/ 1548614 h 6419659"/>
              <a:gd name="connsiteX69" fmla="*/ 1581533 w 7021276"/>
              <a:gd name="connsiteY69" fmla="*/ 2313724 h 6419659"/>
              <a:gd name="connsiteX70" fmla="*/ 387215 w 7021276"/>
              <a:gd name="connsiteY70" fmla="*/ 2313724 h 6419659"/>
              <a:gd name="connsiteX71" fmla="*/ 4660 w 7021276"/>
              <a:gd name="connsiteY71" fmla="*/ 1548614 h 6419659"/>
              <a:gd name="connsiteX72" fmla="*/ 2066725 w 7021276"/>
              <a:gd name="connsiteY72" fmla="*/ 30920 h 6419659"/>
              <a:gd name="connsiteX73" fmla="*/ 3261043 w 7021276"/>
              <a:gd name="connsiteY73" fmla="*/ 30920 h 6419659"/>
              <a:gd name="connsiteX74" fmla="*/ 3643598 w 7021276"/>
              <a:gd name="connsiteY74" fmla="*/ 796031 h 6419659"/>
              <a:gd name="connsiteX75" fmla="*/ 3261043 w 7021276"/>
              <a:gd name="connsiteY75" fmla="*/ 1561141 h 6419659"/>
              <a:gd name="connsiteX76" fmla="*/ 2066725 w 7021276"/>
              <a:gd name="connsiteY76" fmla="*/ 1561141 h 6419659"/>
              <a:gd name="connsiteX77" fmla="*/ 1684170 w 7021276"/>
              <a:gd name="connsiteY77" fmla="*/ 796031 h 6419659"/>
              <a:gd name="connsiteX78" fmla="*/ 5444403 w 7021276"/>
              <a:gd name="connsiteY78" fmla="*/ 0 h 6419659"/>
              <a:gd name="connsiteX79" fmla="*/ 6638721 w 7021276"/>
              <a:gd name="connsiteY79" fmla="*/ 0 h 6419659"/>
              <a:gd name="connsiteX80" fmla="*/ 7021276 w 7021276"/>
              <a:gd name="connsiteY80" fmla="*/ 765111 h 6419659"/>
              <a:gd name="connsiteX81" fmla="*/ 6638721 w 7021276"/>
              <a:gd name="connsiteY81" fmla="*/ 1530221 h 6419659"/>
              <a:gd name="connsiteX82" fmla="*/ 5444403 w 7021276"/>
              <a:gd name="connsiteY82" fmla="*/ 1530221 h 6419659"/>
              <a:gd name="connsiteX83" fmla="*/ 5061848 w 7021276"/>
              <a:gd name="connsiteY83" fmla="*/ 765111 h 641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Lst>
            <a:rect l="l" t="t" r="r" b="b"/>
            <a:pathLst>
              <a:path w="7021276" h="6419659">
                <a:moveTo>
                  <a:pt x="2085383" y="4889438"/>
                </a:moveTo>
                <a:lnTo>
                  <a:pt x="3279701" y="4889438"/>
                </a:lnTo>
                <a:lnTo>
                  <a:pt x="3662256" y="5654549"/>
                </a:lnTo>
                <a:lnTo>
                  <a:pt x="3279701" y="6419659"/>
                </a:lnTo>
                <a:lnTo>
                  <a:pt x="2085383" y="6419659"/>
                </a:lnTo>
                <a:lnTo>
                  <a:pt x="1702828" y="5654549"/>
                </a:lnTo>
                <a:close/>
                <a:moveTo>
                  <a:pt x="5407086" y="4801080"/>
                </a:moveTo>
                <a:lnTo>
                  <a:pt x="6601404" y="4801080"/>
                </a:lnTo>
                <a:lnTo>
                  <a:pt x="6983959" y="5566191"/>
                </a:lnTo>
                <a:lnTo>
                  <a:pt x="6601404" y="6331301"/>
                </a:lnTo>
                <a:lnTo>
                  <a:pt x="5407086" y="6331301"/>
                </a:lnTo>
                <a:lnTo>
                  <a:pt x="5024531" y="5566191"/>
                </a:lnTo>
                <a:close/>
                <a:moveTo>
                  <a:pt x="382555" y="4104185"/>
                </a:moveTo>
                <a:lnTo>
                  <a:pt x="1576873" y="4104185"/>
                </a:lnTo>
                <a:lnTo>
                  <a:pt x="1959428" y="4869296"/>
                </a:lnTo>
                <a:lnTo>
                  <a:pt x="1576873" y="5634406"/>
                </a:lnTo>
                <a:lnTo>
                  <a:pt x="382555" y="5634406"/>
                </a:lnTo>
                <a:lnTo>
                  <a:pt x="0" y="4869296"/>
                </a:lnTo>
                <a:close/>
                <a:moveTo>
                  <a:pt x="3764893" y="4033494"/>
                </a:moveTo>
                <a:lnTo>
                  <a:pt x="4959211" y="4033494"/>
                </a:lnTo>
                <a:lnTo>
                  <a:pt x="5341766" y="4798605"/>
                </a:lnTo>
                <a:lnTo>
                  <a:pt x="4959211" y="5563715"/>
                </a:lnTo>
                <a:lnTo>
                  <a:pt x="3764893" y="5563715"/>
                </a:lnTo>
                <a:lnTo>
                  <a:pt x="3382338" y="4798605"/>
                </a:lnTo>
                <a:close/>
                <a:moveTo>
                  <a:pt x="2048066" y="3248241"/>
                </a:moveTo>
                <a:lnTo>
                  <a:pt x="3242384" y="3248241"/>
                </a:lnTo>
                <a:lnTo>
                  <a:pt x="3624939" y="4013352"/>
                </a:lnTo>
                <a:lnTo>
                  <a:pt x="3242384" y="4778462"/>
                </a:lnTo>
                <a:lnTo>
                  <a:pt x="2048066" y="4778462"/>
                </a:lnTo>
                <a:lnTo>
                  <a:pt x="1665511" y="4013352"/>
                </a:lnTo>
                <a:close/>
                <a:moveTo>
                  <a:pt x="5444403" y="3200388"/>
                </a:moveTo>
                <a:lnTo>
                  <a:pt x="6638721" y="3200388"/>
                </a:lnTo>
                <a:lnTo>
                  <a:pt x="7021276" y="3965499"/>
                </a:lnTo>
                <a:lnTo>
                  <a:pt x="6638721" y="4730609"/>
                </a:lnTo>
                <a:lnTo>
                  <a:pt x="5444403" y="4730609"/>
                </a:lnTo>
                <a:lnTo>
                  <a:pt x="5061848" y="3965499"/>
                </a:lnTo>
                <a:close/>
                <a:moveTo>
                  <a:pt x="3755564" y="2434283"/>
                </a:moveTo>
                <a:lnTo>
                  <a:pt x="4949882" y="2434283"/>
                </a:lnTo>
                <a:lnTo>
                  <a:pt x="5332437" y="3199393"/>
                </a:lnTo>
                <a:lnTo>
                  <a:pt x="4949882" y="3964503"/>
                </a:lnTo>
                <a:lnTo>
                  <a:pt x="3755564" y="3964503"/>
                </a:lnTo>
                <a:lnTo>
                  <a:pt x="3373009" y="3199393"/>
                </a:lnTo>
                <a:close/>
                <a:moveTo>
                  <a:pt x="396544" y="2404557"/>
                </a:moveTo>
                <a:lnTo>
                  <a:pt x="1590862" y="2404557"/>
                </a:lnTo>
                <a:lnTo>
                  <a:pt x="1973417" y="3169667"/>
                </a:lnTo>
                <a:lnTo>
                  <a:pt x="1590862" y="3934777"/>
                </a:lnTo>
                <a:lnTo>
                  <a:pt x="396544" y="3934777"/>
                </a:lnTo>
                <a:lnTo>
                  <a:pt x="13989" y="3169667"/>
                </a:lnTo>
                <a:close/>
                <a:moveTo>
                  <a:pt x="2076054" y="1612465"/>
                </a:moveTo>
                <a:lnTo>
                  <a:pt x="3270372" y="1612465"/>
                </a:lnTo>
                <a:lnTo>
                  <a:pt x="3652927" y="2377576"/>
                </a:lnTo>
                <a:lnTo>
                  <a:pt x="3270372" y="3142685"/>
                </a:lnTo>
                <a:lnTo>
                  <a:pt x="2076054" y="3142685"/>
                </a:lnTo>
                <a:lnTo>
                  <a:pt x="1693499" y="2377576"/>
                </a:lnTo>
                <a:close/>
                <a:moveTo>
                  <a:pt x="5444403" y="1599696"/>
                </a:moveTo>
                <a:lnTo>
                  <a:pt x="6638721" y="1599696"/>
                </a:lnTo>
                <a:lnTo>
                  <a:pt x="7021276" y="2364807"/>
                </a:lnTo>
                <a:lnTo>
                  <a:pt x="6638721" y="3129917"/>
                </a:lnTo>
                <a:lnTo>
                  <a:pt x="5444403" y="3129917"/>
                </a:lnTo>
                <a:lnTo>
                  <a:pt x="5061848" y="2364807"/>
                </a:lnTo>
                <a:close/>
                <a:moveTo>
                  <a:pt x="3755564" y="798506"/>
                </a:moveTo>
                <a:lnTo>
                  <a:pt x="4949882" y="798506"/>
                </a:lnTo>
                <a:lnTo>
                  <a:pt x="5332437" y="1563617"/>
                </a:lnTo>
                <a:lnTo>
                  <a:pt x="4949882" y="2328727"/>
                </a:lnTo>
                <a:lnTo>
                  <a:pt x="3755564" y="2328727"/>
                </a:lnTo>
                <a:lnTo>
                  <a:pt x="3373009" y="1563617"/>
                </a:lnTo>
                <a:close/>
                <a:moveTo>
                  <a:pt x="387215" y="783503"/>
                </a:moveTo>
                <a:lnTo>
                  <a:pt x="1581533" y="783503"/>
                </a:lnTo>
                <a:lnTo>
                  <a:pt x="1964088" y="1548614"/>
                </a:lnTo>
                <a:lnTo>
                  <a:pt x="1581533" y="2313724"/>
                </a:lnTo>
                <a:lnTo>
                  <a:pt x="387215" y="2313724"/>
                </a:lnTo>
                <a:lnTo>
                  <a:pt x="4660" y="1548614"/>
                </a:lnTo>
                <a:close/>
                <a:moveTo>
                  <a:pt x="2066725" y="30920"/>
                </a:moveTo>
                <a:lnTo>
                  <a:pt x="3261043" y="30920"/>
                </a:lnTo>
                <a:lnTo>
                  <a:pt x="3643598" y="796031"/>
                </a:lnTo>
                <a:lnTo>
                  <a:pt x="3261043" y="1561141"/>
                </a:lnTo>
                <a:lnTo>
                  <a:pt x="2066725" y="1561141"/>
                </a:lnTo>
                <a:lnTo>
                  <a:pt x="1684170" y="796031"/>
                </a:lnTo>
                <a:close/>
                <a:moveTo>
                  <a:pt x="5444403" y="0"/>
                </a:moveTo>
                <a:lnTo>
                  <a:pt x="6638721" y="0"/>
                </a:lnTo>
                <a:lnTo>
                  <a:pt x="7021276" y="765111"/>
                </a:lnTo>
                <a:lnTo>
                  <a:pt x="6638721" y="1530221"/>
                </a:lnTo>
                <a:lnTo>
                  <a:pt x="5444403" y="1530221"/>
                </a:lnTo>
                <a:lnTo>
                  <a:pt x="5061848" y="765111"/>
                </a:lnTo>
                <a:close/>
              </a:path>
            </a:pathLst>
          </a:cu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Rectangle: Rounded Corners 3">
            <a:extLst>
              <a:ext uri="{FF2B5EF4-FFF2-40B4-BE49-F238E27FC236}">
                <a16:creationId xmlns:a16="http://schemas.microsoft.com/office/drawing/2014/main" xmlns="" id="{BCF4E2B7-5A82-1331-AA42-4E4A46E80255}"/>
              </a:ext>
            </a:extLst>
          </p:cNvPr>
          <p:cNvSpPr/>
          <p:nvPr/>
        </p:nvSpPr>
        <p:spPr>
          <a:xfrm>
            <a:off x="2871989" y="242158"/>
            <a:ext cx="6337748" cy="809647"/>
          </a:xfrm>
          <a:prstGeom prst="roundRect">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0" dirty="0">
                <a:solidFill>
                  <a:schemeClr val="bg1"/>
                </a:solidFill>
                <a:latin typeface="Gill Sans Nova Cond Ultra Bold" panose="020B0B04020104020203" pitchFamily="34" charset="0"/>
              </a:rPr>
              <a:t>Conclusion</a:t>
            </a:r>
          </a:p>
        </p:txBody>
      </p:sp>
      <p:sp>
        <p:nvSpPr>
          <p:cNvPr id="6" name="Flowchart: Alternate Process 5">
            <a:extLst>
              <a:ext uri="{FF2B5EF4-FFF2-40B4-BE49-F238E27FC236}">
                <a16:creationId xmlns:a16="http://schemas.microsoft.com/office/drawing/2014/main" xmlns="" id="{BB552897-FDA2-3290-4D5E-4DEAD41401E9}"/>
              </a:ext>
            </a:extLst>
          </p:cNvPr>
          <p:cNvSpPr/>
          <p:nvPr/>
        </p:nvSpPr>
        <p:spPr>
          <a:xfrm>
            <a:off x="3039984" y="10100331"/>
            <a:ext cx="3148314" cy="1443773"/>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2. Unlike the industry's reliance on standardized products and high inventory, Dell's strategy prioritized customer-centric customization, enabling a streamlined production process that significantly reduced costs.</a:t>
            </a:r>
          </a:p>
        </p:txBody>
      </p:sp>
      <p:sp>
        <p:nvSpPr>
          <p:cNvPr id="2" name="Flowchart: Alternate Process 1">
            <a:extLst>
              <a:ext uri="{FF2B5EF4-FFF2-40B4-BE49-F238E27FC236}">
                <a16:creationId xmlns:a16="http://schemas.microsoft.com/office/drawing/2014/main" xmlns="" id="{C66A18EE-3E30-3BA0-C1D1-CD22980E89D5}"/>
              </a:ext>
            </a:extLst>
          </p:cNvPr>
          <p:cNvSpPr/>
          <p:nvPr/>
        </p:nvSpPr>
        <p:spPr>
          <a:xfrm>
            <a:off x="9452425" y="9074289"/>
            <a:ext cx="2942697" cy="2173040"/>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4. By directly engaging with customers and offering personalized products at competitive prices, Dell not only overcame the industry's weaknesses but also established a new market space, thereby illustrating the power of disruptive innovation under the Blue Ocean Strategy.</a:t>
            </a:r>
          </a:p>
        </p:txBody>
      </p:sp>
      <p:sp>
        <p:nvSpPr>
          <p:cNvPr id="7" name="Flowchart: Alternate Process 6">
            <a:extLst>
              <a:ext uri="{FF2B5EF4-FFF2-40B4-BE49-F238E27FC236}">
                <a16:creationId xmlns:a16="http://schemas.microsoft.com/office/drawing/2014/main" xmlns="" id="{1FF4A774-3338-E172-7D39-32AED36B4101}"/>
              </a:ext>
            </a:extLst>
          </p:cNvPr>
          <p:cNvSpPr/>
          <p:nvPr/>
        </p:nvSpPr>
        <p:spPr>
          <a:xfrm>
            <a:off x="6298428" y="8682798"/>
            <a:ext cx="2911309" cy="1806187"/>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3. This strategy allowed Dell to not only cater to the specific needs of customers but also optimize production costs by manufacturing only what was required, leading to a significant reduction in overhead expenses.</a:t>
            </a:r>
          </a:p>
        </p:txBody>
      </p:sp>
      <p:sp>
        <p:nvSpPr>
          <p:cNvPr id="8" name="Flowchart: Alternate Process 7">
            <a:extLst>
              <a:ext uri="{FF2B5EF4-FFF2-40B4-BE49-F238E27FC236}">
                <a16:creationId xmlns:a16="http://schemas.microsoft.com/office/drawing/2014/main" xmlns="" id="{F43B3CF9-9631-28AE-9FB7-54BBE7EAD84D}"/>
              </a:ext>
            </a:extLst>
          </p:cNvPr>
          <p:cNvSpPr/>
          <p:nvPr/>
        </p:nvSpPr>
        <p:spPr>
          <a:xfrm>
            <a:off x="522643" y="11708117"/>
            <a:ext cx="2638106" cy="2381250"/>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5.  Brand Loyalty and Reputation: Dell's commitment to quality, customization, and customer satisfaction built a strong brand reputation. Satisfied customers often became loyal to the brand, leading to repeat business and positive word-of-mouth marketing.</a:t>
            </a:r>
          </a:p>
        </p:txBody>
      </p:sp>
      <p:sp>
        <p:nvSpPr>
          <p:cNvPr id="9" name="Flowchart: Alternate Process 8">
            <a:extLst>
              <a:ext uri="{FF2B5EF4-FFF2-40B4-BE49-F238E27FC236}">
                <a16:creationId xmlns:a16="http://schemas.microsoft.com/office/drawing/2014/main" xmlns="" id="{3367520D-6FC0-0D8C-D15E-376CC0201316}"/>
              </a:ext>
            </a:extLst>
          </p:cNvPr>
          <p:cNvSpPr/>
          <p:nvPr/>
        </p:nvSpPr>
        <p:spPr>
          <a:xfrm>
            <a:off x="3287198" y="12423126"/>
            <a:ext cx="2323537" cy="1806187"/>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6. The Dell built-to-order model challenged the status quo of the computer industry by addressing key pain points such as excessive inventory and limited customization.</a:t>
            </a:r>
          </a:p>
        </p:txBody>
      </p:sp>
      <p:sp>
        <p:nvSpPr>
          <p:cNvPr id="10" name="Flowchart: Alternate Process 9">
            <a:extLst>
              <a:ext uri="{FF2B5EF4-FFF2-40B4-BE49-F238E27FC236}">
                <a16:creationId xmlns:a16="http://schemas.microsoft.com/office/drawing/2014/main" xmlns="" id="{84784E1D-7C33-9598-296F-EFFAB07BE8CF}"/>
              </a:ext>
            </a:extLst>
          </p:cNvPr>
          <p:cNvSpPr/>
          <p:nvPr/>
        </p:nvSpPr>
        <p:spPr>
          <a:xfrm>
            <a:off x="5652519" y="11708117"/>
            <a:ext cx="1913146" cy="1282799"/>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7. Dell's innovative built-to-order model revolutionized the industry by directly addressing these inefficiencies. </a:t>
            </a:r>
          </a:p>
        </p:txBody>
      </p:sp>
      <p:sp>
        <p:nvSpPr>
          <p:cNvPr id="11" name="Flowchart: Alternate Process 10">
            <a:extLst>
              <a:ext uri="{FF2B5EF4-FFF2-40B4-BE49-F238E27FC236}">
                <a16:creationId xmlns:a16="http://schemas.microsoft.com/office/drawing/2014/main" xmlns="" id="{DC2978AD-2015-BCAF-BCF6-785CD8945E56}"/>
              </a:ext>
            </a:extLst>
          </p:cNvPr>
          <p:cNvSpPr/>
          <p:nvPr/>
        </p:nvSpPr>
        <p:spPr>
          <a:xfrm>
            <a:off x="7600842" y="12607646"/>
            <a:ext cx="2757321" cy="1732758"/>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8. By emphasizing customer customization, reducing inventory costs, and establishing a direct engagement approach, Dell was able to create a new market space where competition became irrelevant. </a:t>
            </a:r>
          </a:p>
        </p:txBody>
      </p:sp>
      <p:sp>
        <p:nvSpPr>
          <p:cNvPr id="12" name="Flowchart: Alternate Process 11">
            <a:extLst>
              <a:ext uri="{FF2B5EF4-FFF2-40B4-BE49-F238E27FC236}">
                <a16:creationId xmlns:a16="http://schemas.microsoft.com/office/drawing/2014/main" xmlns="" id="{82DA0E61-5C2A-D700-AC34-0C97ABCDEF43}"/>
              </a:ext>
            </a:extLst>
          </p:cNvPr>
          <p:cNvSpPr/>
          <p:nvPr/>
        </p:nvSpPr>
        <p:spPr>
          <a:xfrm>
            <a:off x="10408326" y="11500095"/>
            <a:ext cx="2053419" cy="2028367"/>
          </a:xfrm>
          <a:prstGeom prst="flowChartAlternateProcess">
            <a:avLst/>
          </a:prstGeom>
          <a:solidFill>
            <a:schemeClr val="accent1">
              <a:alpha val="8000"/>
            </a:schemeClr>
          </a:solidFill>
          <a:ln>
            <a:noFill/>
          </a:ln>
          <a:effectLst>
            <a:innerShdw blurRad="114300">
              <a:prstClr val="black"/>
            </a:inn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Gill Sans Nova Cond Ultra Bold" panose="020B0B04020104020203" pitchFamily="34" charset="0"/>
              </a:rPr>
              <a:t>9.This approach showcased how strategic innovation within the Blue Ocean framework can redefine entire industries and drive unprecedented success.</a:t>
            </a:r>
          </a:p>
        </p:txBody>
      </p:sp>
      <p:sp>
        <p:nvSpPr>
          <p:cNvPr id="14" name="TextBox 13">
            <a:extLst>
              <a:ext uri="{FF2B5EF4-FFF2-40B4-BE49-F238E27FC236}">
                <a16:creationId xmlns:a16="http://schemas.microsoft.com/office/drawing/2014/main" xmlns="" id="{74822742-855A-D818-E315-942821701610}"/>
              </a:ext>
            </a:extLst>
          </p:cNvPr>
          <p:cNvSpPr txBox="1"/>
          <p:nvPr/>
        </p:nvSpPr>
        <p:spPr>
          <a:xfrm>
            <a:off x="682581" y="1746552"/>
            <a:ext cx="4481848" cy="2677656"/>
          </a:xfrm>
          <a:prstGeom prst="rect">
            <a:avLst/>
          </a:prstGeom>
          <a:noFill/>
        </p:spPr>
        <p:txBody>
          <a:bodyPr wrap="square">
            <a:spAutoFit/>
          </a:bodyPr>
          <a:lstStyle/>
          <a:p>
            <a:r>
              <a:rPr lang="en-US" sz="2400" dirty="0">
                <a:solidFill>
                  <a:schemeClr val="bg1"/>
                </a:solidFill>
                <a:latin typeface="Gill Sans Nova Cond Ultra Bold" panose="020B0B04020104020203" pitchFamily="34" charset="0"/>
              </a:rPr>
              <a:t>Dell's value-centric approach focused on customization, efficiency, and customer satisfaction, giving it a competitive advantage in the laptop market.</a:t>
            </a:r>
          </a:p>
        </p:txBody>
      </p:sp>
      <p:pic>
        <p:nvPicPr>
          <p:cNvPr id="18" name="Picture 17" descr="A person in a suit&#10;&#10;Description automatically generated">
            <a:extLst>
              <a:ext uri="{FF2B5EF4-FFF2-40B4-BE49-F238E27FC236}">
                <a16:creationId xmlns:a16="http://schemas.microsoft.com/office/drawing/2014/main" xmlns="" id="{1D64593A-8696-5DA9-FF13-A2F23D64611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32699" y="2021840"/>
            <a:ext cx="3026741" cy="2773272"/>
          </a:xfrm>
          <a:prstGeom prst="ellipse">
            <a:avLst/>
          </a:prstGeom>
          <a:blipFill>
            <a:blip r:embed="rId6"/>
            <a:stretch>
              <a:fillRect/>
            </a:stretch>
          </a:blipFill>
          <a:ln>
            <a:noFill/>
          </a:ln>
        </p:spPr>
      </p:pic>
    </p:spTree>
    <p:extLst>
      <p:ext uri="{BB962C8B-B14F-4D97-AF65-F5344CB8AC3E}">
        <p14:creationId xmlns:p14="http://schemas.microsoft.com/office/powerpoint/2010/main" val="1926275807"/>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advTm="151">
        <p159:morph option="byObject"/>
      </p:transition>
    </mc:Choice>
    <mc:Fallback>
      <p:transition spd="slow" advTm="151">
        <p:fade/>
      </p:transition>
    </mc:Fallback>
  </mc:AlternateContent>
  <p:timing>
    <p:tnLst>
      <p:par>
        <p:cTn id="1" dur="indefinite" restart="never" nodeType="tmRoot"/>
      </p:par>
    </p:tnLst>
  </p:timing>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docProps/app.xml><?xml version="1.0" encoding="utf-8"?>
<Properties xmlns="http://schemas.openxmlformats.org/officeDocument/2006/extended-properties" xmlns:vt="http://schemas.openxmlformats.org/officeDocument/2006/docPropsVTypes">
  <TotalTime>800</TotalTime>
  <Words>1001</Words>
  <Application>Microsoft Office PowerPoint</Application>
  <PresentationFormat>Widescreen</PresentationFormat>
  <Paragraphs>51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Gill Sans Nova Cond Ultra Bold</vt:lpstr>
      <vt:lpstr>Gill Sans Nova Cond XBd</vt:lpstr>
      <vt:lpstr>Neue Haas Grotesk Text Pro</vt:lpstr>
      <vt:lpstr>VanillaVTI</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DELL’S BLUE OCEAN STRATEGY</dc:title>
  <dc:creator>Noyal K Jiji</dc:creator>
  <cp:lastModifiedBy>Microsoft account</cp:lastModifiedBy>
  <cp:revision>3</cp:revision>
  <dcterms:created xsi:type="dcterms:W3CDTF">2023-10-20T14:01:25Z</dcterms:created>
  <dcterms:modified xsi:type="dcterms:W3CDTF">2023-10-22T15:18:36Z</dcterms:modified>
</cp:coreProperties>
</file>

<file path=docProps/thumbnail.jpeg>
</file>